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19"/>
  </p:notesMasterIdLst>
  <p:handoutMasterIdLst>
    <p:handoutMasterId r:id="rId20"/>
  </p:handoutMasterIdLst>
  <p:sldIdLst>
    <p:sldId id="289" r:id="rId5"/>
    <p:sldId id="288" r:id="rId6"/>
    <p:sldId id="263" r:id="rId7"/>
    <p:sldId id="290" r:id="rId8"/>
    <p:sldId id="293" r:id="rId9"/>
    <p:sldId id="261" r:id="rId10"/>
    <p:sldId id="268" r:id="rId11"/>
    <p:sldId id="294" r:id="rId12"/>
    <p:sldId id="295" r:id="rId13"/>
    <p:sldId id="296" r:id="rId14"/>
    <p:sldId id="297" r:id="rId15"/>
    <p:sldId id="299" r:id="rId16"/>
    <p:sldId id="301" r:id="rId17"/>
    <p:sldId id="26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AC64046-5635-92A1-4BB3-C4832CC98971}" v="5" dt="2024-06-04T07:24:09.327"/>
  </p1510:revLst>
</p1510:revInfo>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guide orient="horz" pos="2160"/>
        <p:guide pos="3840"/>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 Id="rId27"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gười dùng Khách" userId="S::urn:spo:anon#025ad09582c047627ff5f292b63d72c016dd5222ae3953852ec2f82d3b7646b1::" providerId="AD" clId="Web-{81C2FDAE-47A6-0716-2CBD-782DE2CDDC5F}"/>
    <pc:docChg chg="modSld">
      <pc:chgData name="Người dùng Khách" userId="S::urn:spo:anon#025ad09582c047627ff5f292b63d72c016dd5222ae3953852ec2f82d3b7646b1::" providerId="AD" clId="Web-{81C2FDAE-47A6-0716-2CBD-782DE2CDDC5F}" dt="2024-05-28T07:46:52.323" v="6" actId="14100"/>
      <pc:docMkLst>
        <pc:docMk/>
      </pc:docMkLst>
      <pc:sldChg chg="modSp">
        <pc:chgData name="Người dùng Khách" userId="S::urn:spo:anon#025ad09582c047627ff5f292b63d72c016dd5222ae3953852ec2f82d3b7646b1::" providerId="AD" clId="Web-{81C2FDAE-47A6-0716-2CBD-782DE2CDDC5F}" dt="2024-05-28T07:46:52.323" v="6" actId="14100"/>
        <pc:sldMkLst>
          <pc:docMk/>
          <pc:sldMk cId="1072258978" sldId="296"/>
        </pc:sldMkLst>
        <pc:picChg chg="mod">
          <ac:chgData name="Người dùng Khách" userId="S::urn:spo:anon#025ad09582c047627ff5f292b63d72c016dd5222ae3953852ec2f82d3b7646b1::" providerId="AD" clId="Web-{81C2FDAE-47A6-0716-2CBD-782DE2CDDC5F}" dt="2024-05-28T07:46:52.323" v="6" actId="14100"/>
          <ac:picMkLst>
            <pc:docMk/>
            <pc:sldMk cId="1072258978" sldId="296"/>
            <ac:picMk id="7" creationId="{8C7A9749-41B5-77B6-A83B-CA9520DCFD79}"/>
          </ac:picMkLst>
        </pc:picChg>
        <pc:picChg chg="mod">
          <ac:chgData name="Người dùng Khách" userId="S::urn:spo:anon#025ad09582c047627ff5f292b63d72c016dd5222ae3953852ec2f82d3b7646b1::" providerId="AD" clId="Web-{81C2FDAE-47A6-0716-2CBD-782DE2CDDC5F}" dt="2024-05-28T07:46:03.929" v="3" actId="14100"/>
          <ac:picMkLst>
            <pc:docMk/>
            <pc:sldMk cId="1072258978" sldId="296"/>
            <ac:picMk id="8" creationId="{E1F2E747-36CC-B73D-3B03-5CE397BC0643}"/>
          </ac:picMkLst>
        </pc:picChg>
      </pc:sldChg>
    </pc:docChg>
  </pc:docChgLst>
  <pc:docChgLst>
    <pc:chgData name="Doan Tien Dung 20220072" userId="S::dung.dt220072@sis.hust.edu.vn::3fbfc82f-bdda-4947-8d44-0d905ba6af87" providerId="AD" clId="Web-{8155B5EA-EB1B-0250-B0B2-FEB42EFD85D2}"/>
    <pc:docChg chg="modSld">
      <pc:chgData name="Doan Tien Dung 20220072" userId="S::dung.dt220072@sis.hust.edu.vn::3fbfc82f-bdda-4947-8d44-0d905ba6af87" providerId="AD" clId="Web-{8155B5EA-EB1B-0250-B0B2-FEB42EFD85D2}" dt="2024-05-27T15:08:32.952" v="2" actId="20577"/>
      <pc:docMkLst>
        <pc:docMk/>
      </pc:docMkLst>
      <pc:sldChg chg="modSp">
        <pc:chgData name="Doan Tien Dung 20220072" userId="S::dung.dt220072@sis.hust.edu.vn::3fbfc82f-bdda-4947-8d44-0d905ba6af87" providerId="AD" clId="Web-{8155B5EA-EB1B-0250-B0B2-FEB42EFD85D2}" dt="2024-05-27T15:08:32.952" v="2" actId="20577"/>
        <pc:sldMkLst>
          <pc:docMk/>
          <pc:sldMk cId="1038351183" sldId="288"/>
        </pc:sldMkLst>
        <pc:spChg chg="mod">
          <ac:chgData name="Doan Tien Dung 20220072" userId="S::dung.dt220072@sis.hust.edu.vn::3fbfc82f-bdda-4947-8d44-0d905ba6af87" providerId="AD" clId="Web-{8155B5EA-EB1B-0250-B0B2-FEB42EFD85D2}" dt="2024-05-27T15:08:32.952" v="2" actId="20577"/>
          <ac:spMkLst>
            <pc:docMk/>
            <pc:sldMk cId="1038351183" sldId="288"/>
            <ac:spMk id="3" creationId="{9BEA8735-F1DC-1DE6-0A38-429B2F660F8A}"/>
          </ac:spMkLst>
        </pc:spChg>
      </pc:sldChg>
    </pc:docChg>
  </pc:docChgLst>
  <pc:docChgLst>
    <pc:chgData name="Tran Huy Hoang 20225973" userId="71951899-4d4e-4fdd-bd1a-ba44124000c6" providerId="ADAL" clId="{47D8A686-CCF5-4F86-8015-D44C7922775D}"/>
    <pc:docChg chg="undo redo custSel modSld">
      <pc:chgData name="Tran Huy Hoang 20225973" userId="71951899-4d4e-4fdd-bd1a-ba44124000c6" providerId="ADAL" clId="{47D8A686-CCF5-4F86-8015-D44C7922775D}" dt="2024-06-04T05:25:41.206" v="352" actId="14100"/>
      <pc:docMkLst>
        <pc:docMk/>
      </pc:docMkLst>
      <pc:sldChg chg="modSp mod">
        <pc:chgData name="Tran Huy Hoang 20225973" userId="71951899-4d4e-4fdd-bd1a-ba44124000c6" providerId="ADAL" clId="{47D8A686-CCF5-4F86-8015-D44C7922775D}" dt="2024-05-27T04:30:53.160" v="22" actId="14826"/>
        <pc:sldMkLst>
          <pc:docMk/>
          <pc:sldMk cId="3666674671" sldId="261"/>
        </pc:sldMkLst>
        <pc:picChg chg="mod">
          <ac:chgData name="Tran Huy Hoang 20225973" userId="71951899-4d4e-4fdd-bd1a-ba44124000c6" providerId="ADAL" clId="{47D8A686-CCF5-4F86-8015-D44C7922775D}" dt="2024-05-27T04:30:53.160" v="22" actId="14826"/>
          <ac:picMkLst>
            <pc:docMk/>
            <pc:sldMk cId="3666674671" sldId="261"/>
            <ac:picMk id="24" creationId="{A672B903-78EE-718A-C122-69D512078839}"/>
          </ac:picMkLst>
        </pc:picChg>
      </pc:sldChg>
      <pc:sldChg chg="modSp">
        <pc:chgData name="Tran Huy Hoang 20225973" userId="71951899-4d4e-4fdd-bd1a-ba44124000c6" providerId="ADAL" clId="{47D8A686-CCF5-4F86-8015-D44C7922775D}" dt="2024-05-27T04:34:34.799" v="27" actId="14826"/>
        <pc:sldMkLst>
          <pc:docMk/>
          <pc:sldMk cId="1210802199" sldId="262"/>
        </pc:sldMkLst>
        <pc:picChg chg="mod">
          <ac:chgData name="Tran Huy Hoang 20225973" userId="71951899-4d4e-4fdd-bd1a-ba44124000c6" providerId="ADAL" clId="{47D8A686-CCF5-4F86-8015-D44C7922775D}" dt="2024-05-27T04:34:34.799" v="27" actId="14826"/>
          <ac:picMkLst>
            <pc:docMk/>
            <pc:sldMk cId="1210802199" sldId="262"/>
            <ac:picMk id="34" creationId="{E461669C-A7BA-D639-22CB-B5FBBE698B38}"/>
          </ac:picMkLst>
        </pc:picChg>
      </pc:sldChg>
      <pc:sldChg chg="addSp delSp modSp mod">
        <pc:chgData name="Tran Huy Hoang 20225973" userId="71951899-4d4e-4fdd-bd1a-ba44124000c6" providerId="ADAL" clId="{47D8A686-CCF5-4F86-8015-D44C7922775D}" dt="2024-05-27T04:25:59.671" v="17" actId="14100"/>
        <pc:sldMkLst>
          <pc:docMk/>
          <pc:sldMk cId="2737241225" sldId="263"/>
        </pc:sldMkLst>
        <pc:spChg chg="add mod">
          <ac:chgData name="Tran Huy Hoang 20225973" userId="71951899-4d4e-4fdd-bd1a-ba44124000c6" providerId="ADAL" clId="{47D8A686-CCF5-4F86-8015-D44C7922775D}" dt="2024-05-27T04:18:57.467" v="7" actId="14826"/>
          <ac:spMkLst>
            <pc:docMk/>
            <pc:sldMk cId="2737241225" sldId="263"/>
            <ac:spMk id="4" creationId="{A7549F60-A9D4-4BF4-E11F-575F12C47BF8}"/>
          </ac:spMkLst>
        </pc:spChg>
        <pc:spChg chg="add mod">
          <ac:chgData name="Tran Huy Hoang 20225973" userId="71951899-4d4e-4fdd-bd1a-ba44124000c6" providerId="ADAL" clId="{47D8A686-CCF5-4F86-8015-D44C7922775D}" dt="2024-05-27T04:24:28.796" v="12" actId="14826"/>
          <ac:spMkLst>
            <pc:docMk/>
            <pc:sldMk cId="2737241225" sldId="263"/>
            <ac:spMk id="5" creationId="{13BDD790-9717-76B1-8C81-AB94E28271E0}"/>
          </ac:spMkLst>
        </pc:spChg>
        <pc:spChg chg="add del">
          <ac:chgData name="Tran Huy Hoang 20225973" userId="71951899-4d4e-4fdd-bd1a-ba44124000c6" providerId="ADAL" clId="{47D8A686-CCF5-4F86-8015-D44C7922775D}" dt="2024-05-27T04:25:41.830" v="14" actId="478"/>
          <ac:spMkLst>
            <pc:docMk/>
            <pc:sldMk cId="2737241225" sldId="263"/>
            <ac:spMk id="6" creationId="{53B96115-91E1-6170-7448-426428EEBCFC}"/>
          </ac:spMkLst>
        </pc:spChg>
        <pc:spChg chg="add del mod">
          <ac:chgData name="Tran Huy Hoang 20225973" userId="71951899-4d4e-4fdd-bd1a-ba44124000c6" providerId="ADAL" clId="{47D8A686-CCF5-4F86-8015-D44C7922775D}" dt="2024-05-27T04:25:47.093" v="15"/>
          <ac:spMkLst>
            <pc:docMk/>
            <pc:sldMk cId="2737241225" sldId="263"/>
            <ac:spMk id="7" creationId="{E1B58126-0AA7-B28B-2666-0AD96C1470ED}"/>
          </ac:spMkLst>
        </pc:spChg>
        <pc:picChg chg="add mod">
          <ac:chgData name="Tran Huy Hoang 20225973" userId="71951899-4d4e-4fdd-bd1a-ba44124000c6" providerId="ADAL" clId="{47D8A686-CCF5-4F86-8015-D44C7922775D}" dt="2024-05-27T04:25:59.671" v="17" actId="14100"/>
          <ac:picMkLst>
            <pc:docMk/>
            <pc:sldMk cId="2737241225" sldId="263"/>
            <ac:picMk id="8" creationId="{F0507C17-3326-E459-52F4-8F5991A93AF2}"/>
          </ac:picMkLst>
        </pc:picChg>
        <pc:picChg chg="del mod">
          <ac:chgData name="Tran Huy Hoang 20225973" userId="71951899-4d4e-4fdd-bd1a-ba44124000c6" providerId="ADAL" clId="{47D8A686-CCF5-4F86-8015-D44C7922775D}" dt="2024-05-27T04:25:41.830" v="14" actId="478"/>
          <ac:picMkLst>
            <pc:docMk/>
            <pc:sldMk cId="2737241225" sldId="263"/>
            <ac:picMk id="20" creationId="{E5D7764F-CE06-1A00-3555-ACAE6ACDFE10}"/>
          </ac:picMkLst>
        </pc:picChg>
      </pc:sldChg>
      <pc:sldChg chg="addSp delSp modSp mod">
        <pc:chgData name="Tran Huy Hoang 20225973" userId="71951899-4d4e-4fdd-bd1a-ba44124000c6" providerId="ADAL" clId="{47D8A686-CCF5-4F86-8015-D44C7922775D}" dt="2024-05-27T04:16:30.990" v="4" actId="14826"/>
        <pc:sldMkLst>
          <pc:docMk/>
          <pc:sldMk cId="1038351183" sldId="288"/>
        </pc:sldMkLst>
        <pc:spChg chg="add del">
          <ac:chgData name="Tran Huy Hoang 20225973" userId="71951899-4d4e-4fdd-bd1a-ba44124000c6" providerId="ADAL" clId="{47D8A686-CCF5-4F86-8015-D44C7922775D}" dt="2024-05-27T04:16:04.901" v="3" actId="22"/>
          <ac:spMkLst>
            <pc:docMk/>
            <pc:sldMk cId="1038351183" sldId="288"/>
            <ac:spMk id="7" creationId="{2E2D9BFD-AEF9-B75F-4D30-FB99B7F1FF4B}"/>
          </ac:spMkLst>
        </pc:spChg>
        <pc:picChg chg="mod">
          <ac:chgData name="Tran Huy Hoang 20225973" userId="71951899-4d4e-4fdd-bd1a-ba44124000c6" providerId="ADAL" clId="{47D8A686-CCF5-4F86-8015-D44C7922775D}" dt="2024-05-27T04:16:30.990" v="4" actId="14826"/>
          <ac:picMkLst>
            <pc:docMk/>
            <pc:sldMk cId="1038351183" sldId="288"/>
            <ac:picMk id="25" creationId="{086C9520-C924-5732-CC82-F0C4A533D4E2}"/>
          </ac:picMkLst>
        </pc:picChg>
      </pc:sldChg>
      <pc:sldChg chg="addSp delSp modSp">
        <pc:chgData name="Tran Huy Hoang 20225973" userId="71951899-4d4e-4fdd-bd1a-ba44124000c6" providerId="ADAL" clId="{47D8A686-CCF5-4F86-8015-D44C7922775D}" dt="2024-05-27T04:15:52.523" v="1" actId="14826"/>
        <pc:sldMkLst>
          <pc:docMk/>
          <pc:sldMk cId="3078994387" sldId="289"/>
        </pc:sldMkLst>
        <pc:spChg chg="add del mod">
          <ac:chgData name="Tran Huy Hoang 20225973" userId="71951899-4d4e-4fdd-bd1a-ba44124000c6" providerId="ADAL" clId="{47D8A686-CCF5-4F86-8015-D44C7922775D}" dt="2024-05-27T04:15:52.523" v="1" actId="14826"/>
          <ac:spMkLst>
            <pc:docMk/>
            <pc:sldMk cId="3078994387" sldId="289"/>
            <ac:spMk id="4" creationId="{64CAFB1B-D69E-BE1A-1C4C-6A68B0ADA2E7}"/>
          </ac:spMkLst>
        </pc:spChg>
        <pc:picChg chg="mod">
          <ac:chgData name="Tran Huy Hoang 20225973" userId="71951899-4d4e-4fdd-bd1a-ba44124000c6" providerId="ADAL" clId="{47D8A686-CCF5-4F86-8015-D44C7922775D}" dt="2024-05-27T04:15:52.523" v="1" actId="14826"/>
          <ac:picMkLst>
            <pc:docMk/>
            <pc:sldMk cId="3078994387" sldId="289"/>
            <ac:picMk id="7" creationId="{ED21B7CD-3D69-26B5-8A0B-52A19A6B0A26}"/>
          </ac:picMkLst>
        </pc:picChg>
      </pc:sldChg>
      <pc:sldChg chg="modSp mod">
        <pc:chgData name="Tran Huy Hoang 20225973" userId="71951899-4d4e-4fdd-bd1a-ba44124000c6" providerId="ADAL" clId="{47D8A686-CCF5-4F86-8015-D44C7922775D}" dt="2024-05-28T04:47:33.039" v="65" actId="14826"/>
        <pc:sldMkLst>
          <pc:docMk/>
          <pc:sldMk cId="3955907893" sldId="294"/>
        </pc:sldMkLst>
        <pc:picChg chg="mod">
          <ac:chgData name="Tran Huy Hoang 20225973" userId="71951899-4d4e-4fdd-bd1a-ba44124000c6" providerId="ADAL" clId="{47D8A686-CCF5-4F86-8015-D44C7922775D}" dt="2024-05-28T04:47:33.039" v="65" actId="14826"/>
          <ac:picMkLst>
            <pc:docMk/>
            <pc:sldMk cId="3955907893" sldId="294"/>
            <ac:picMk id="18" creationId="{471801D7-8459-82AE-D9E0-9CAE21AD2358}"/>
          </ac:picMkLst>
        </pc:picChg>
        <pc:picChg chg="mod">
          <ac:chgData name="Tran Huy Hoang 20225973" userId="71951899-4d4e-4fdd-bd1a-ba44124000c6" providerId="ADAL" clId="{47D8A686-CCF5-4F86-8015-D44C7922775D}" dt="2024-05-28T04:46:33.804" v="64" actId="14826"/>
          <ac:picMkLst>
            <pc:docMk/>
            <pc:sldMk cId="3955907893" sldId="294"/>
            <ac:picMk id="19" creationId="{21261C39-F378-B134-F96E-BD820B784BCA}"/>
          </ac:picMkLst>
        </pc:picChg>
      </pc:sldChg>
      <pc:sldChg chg="addSp delSp modSp mod">
        <pc:chgData name="Tran Huy Hoang 20225973" userId="71951899-4d4e-4fdd-bd1a-ba44124000c6" providerId="ADAL" clId="{47D8A686-CCF5-4F86-8015-D44C7922775D}" dt="2024-06-04T05:25:41.206" v="352" actId="14100"/>
        <pc:sldMkLst>
          <pc:docMk/>
          <pc:sldMk cId="1072258978" sldId="296"/>
        </pc:sldMkLst>
        <pc:spChg chg="mod">
          <ac:chgData name="Tran Huy Hoang 20225973" userId="71951899-4d4e-4fdd-bd1a-ba44124000c6" providerId="ADAL" clId="{47D8A686-CCF5-4F86-8015-D44C7922775D}" dt="2024-06-04T05:25:22.726" v="349" actId="14100"/>
          <ac:spMkLst>
            <pc:docMk/>
            <pc:sldMk cId="1072258978" sldId="296"/>
            <ac:spMk id="2" creationId="{A8F6D176-6520-1D22-14D1-2B727718E866}"/>
          </ac:spMkLst>
        </pc:spChg>
        <pc:spChg chg="mod">
          <ac:chgData name="Tran Huy Hoang 20225973" userId="71951899-4d4e-4fdd-bd1a-ba44124000c6" providerId="ADAL" clId="{47D8A686-CCF5-4F86-8015-D44C7922775D}" dt="2024-06-04T05:25:41.206" v="352" actId="14100"/>
          <ac:spMkLst>
            <pc:docMk/>
            <pc:sldMk cId="1072258978" sldId="296"/>
            <ac:spMk id="3" creationId="{487C764F-5BC0-AE93-9667-E2CF35AE6141}"/>
          </ac:spMkLst>
        </pc:spChg>
        <pc:picChg chg="add del">
          <ac:chgData name="Tran Huy Hoang 20225973" userId="71951899-4d4e-4fdd-bd1a-ba44124000c6" providerId="ADAL" clId="{47D8A686-CCF5-4F86-8015-D44C7922775D}" dt="2024-05-27T10:50:30.029" v="35" actId="22"/>
          <ac:picMkLst>
            <pc:docMk/>
            <pc:sldMk cId="1072258978" sldId="296"/>
            <ac:picMk id="5" creationId="{5C94E907-25EF-4573-1C71-4344064B0E9D}"/>
          </ac:picMkLst>
        </pc:picChg>
        <pc:picChg chg="mod">
          <ac:chgData name="Tran Huy Hoang 20225973" userId="71951899-4d4e-4fdd-bd1a-ba44124000c6" providerId="ADAL" clId="{47D8A686-CCF5-4F86-8015-D44C7922775D}" dt="2024-06-04T05:15:54.533" v="269" actId="14826"/>
          <ac:picMkLst>
            <pc:docMk/>
            <pc:sldMk cId="1072258978" sldId="296"/>
            <ac:picMk id="7" creationId="{8C7A9749-41B5-77B6-A83B-CA9520DCFD79}"/>
          </ac:picMkLst>
        </pc:picChg>
        <pc:picChg chg="mod">
          <ac:chgData name="Tran Huy Hoang 20225973" userId="71951899-4d4e-4fdd-bd1a-ba44124000c6" providerId="ADAL" clId="{47D8A686-CCF5-4F86-8015-D44C7922775D}" dt="2024-05-28T04:48:10.124" v="66" actId="14826"/>
          <ac:picMkLst>
            <pc:docMk/>
            <pc:sldMk cId="1072258978" sldId="296"/>
            <ac:picMk id="8" creationId="{E1F2E747-36CC-B73D-3B03-5CE397BC0643}"/>
          </ac:picMkLst>
        </pc:picChg>
      </pc:sldChg>
      <pc:sldChg chg="addSp delSp modSp mod">
        <pc:chgData name="Tran Huy Hoang 20225973" userId="71951899-4d4e-4fdd-bd1a-ba44124000c6" providerId="ADAL" clId="{47D8A686-CCF5-4F86-8015-D44C7922775D}" dt="2024-06-04T05:23:28.334" v="342" actId="20577"/>
        <pc:sldMkLst>
          <pc:docMk/>
          <pc:sldMk cId="812985021" sldId="299"/>
        </pc:sldMkLst>
        <pc:spChg chg="add del mod">
          <ac:chgData name="Tran Huy Hoang 20225973" userId="71951899-4d4e-4fdd-bd1a-ba44124000c6" providerId="ADAL" clId="{47D8A686-CCF5-4F86-8015-D44C7922775D}" dt="2024-05-28T04:43:30.733" v="48" actId="478"/>
          <ac:spMkLst>
            <pc:docMk/>
            <pc:sldMk cId="812985021" sldId="299"/>
            <ac:spMk id="5" creationId="{8BA3F83C-CE5C-C1E8-9711-7B02B6F968F3}"/>
          </ac:spMkLst>
        </pc:spChg>
        <pc:spChg chg="mod">
          <ac:chgData name="Tran Huy Hoang 20225973" userId="71951899-4d4e-4fdd-bd1a-ba44124000c6" providerId="ADAL" clId="{47D8A686-CCF5-4F86-8015-D44C7922775D}" dt="2024-06-04T05:23:28.334" v="342" actId="20577"/>
          <ac:spMkLst>
            <pc:docMk/>
            <pc:sldMk cId="812985021" sldId="299"/>
            <ac:spMk id="8" creationId="{215CE58D-2739-522B-7C3A-6A7C985360C0}"/>
          </ac:spMkLst>
        </pc:spChg>
        <pc:graphicFrameChg chg="del modGraphic">
          <ac:chgData name="Tran Huy Hoang 20225973" userId="71951899-4d4e-4fdd-bd1a-ba44124000c6" providerId="ADAL" clId="{47D8A686-CCF5-4F86-8015-D44C7922775D}" dt="2024-05-28T04:43:20.530" v="45" actId="478"/>
          <ac:graphicFrameMkLst>
            <pc:docMk/>
            <pc:sldMk cId="812985021" sldId="299"/>
            <ac:graphicFrameMk id="3" creationId="{F01CF5D3-D3B1-1944-CFDF-D8EE11DE42AA}"/>
          </ac:graphicFrameMkLst>
        </pc:graphicFrameChg>
        <pc:picChg chg="add mod">
          <ac:chgData name="Tran Huy Hoang 20225973" userId="71951899-4d4e-4fdd-bd1a-ba44124000c6" providerId="ADAL" clId="{47D8A686-CCF5-4F86-8015-D44C7922775D}" dt="2024-06-04T05:21:04.761" v="290" actId="14100"/>
          <ac:picMkLst>
            <pc:docMk/>
            <pc:sldMk cId="812985021" sldId="299"/>
            <ac:picMk id="4" creationId="{BCB7C998-A4B4-251D-3C9A-0E5F37E697D3}"/>
          </ac:picMkLst>
        </pc:picChg>
        <pc:picChg chg="add del">
          <ac:chgData name="Tran Huy Hoang 20225973" userId="71951899-4d4e-4fdd-bd1a-ba44124000c6" providerId="ADAL" clId="{47D8A686-CCF5-4F86-8015-D44C7922775D}" dt="2024-05-28T04:43:25.745" v="47" actId="22"/>
          <ac:picMkLst>
            <pc:docMk/>
            <pc:sldMk cId="812985021" sldId="299"/>
            <ac:picMk id="7" creationId="{5B56750F-A01E-2C59-69EB-4EB0F221984C}"/>
          </ac:picMkLst>
        </pc:picChg>
        <pc:picChg chg="add mod">
          <ac:chgData name="Tran Huy Hoang 20225973" userId="71951899-4d4e-4fdd-bd1a-ba44124000c6" providerId="ADAL" clId="{47D8A686-CCF5-4F86-8015-D44C7922775D}" dt="2024-06-04T05:21:11.971" v="292" actId="14100"/>
          <ac:picMkLst>
            <pc:docMk/>
            <pc:sldMk cId="812985021" sldId="299"/>
            <ac:picMk id="9" creationId="{AB506AED-A56F-AF8D-4BED-16873434B30A}"/>
          </ac:picMkLst>
        </pc:picChg>
      </pc:sldChg>
      <pc:sldChg chg="modSp">
        <pc:chgData name="Tran Huy Hoang 20225973" userId="71951899-4d4e-4fdd-bd1a-ba44124000c6" providerId="ADAL" clId="{47D8A686-CCF5-4F86-8015-D44C7922775D}" dt="2024-05-27T04:33:52.820" v="26" actId="14826"/>
        <pc:sldMkLst>
          <pc:docMk/>
          <pc:sldMk cId="2721728977" sldId="301"/>
        </pc:sldMkLst>
        <pc:picChg chg="mod">
          <ac:chgData name="Tran Huy Hoang 20225973" userId="71951899-4d4e-4fdd-bd1a-ba44124000c6" providerId="ADAL" clId="{47D8A686-CCF5-4F86-8015-D44C7922775D}" dt="2024-05-27T04:33:52.820" v="26" actId="14826"/>
          <ac:picMkLst>
            <pc:docMk/>
            <pc:sldMk cId="2721728977" sldId="301"/>
            <ac:picMk id="24" creationId="{A672B903-78EE-718A-C122-69D512078839}"/>
          </ac:picMkLst>
        </pc:picChg>
      </pc:sldChg>
    </pc:docChg>
  </pc:docChgLst>
  <pc:docChgLst>
    <pc:chgData name="Guest User" userId="S::urn:spo:anon#025ad09582c047627ff5f292b63d72c016dd5222ae3953852ec2f82d3b7646b1::" providerId="AD" clId="Web-{7303E5B5-1D89-F9AE-F457-E8CE4C2EBDF9}"/>
    <pc:docChg chg="modSld">
      <pc:chgData name="Guest User" userId="S::urn:spo:anon#025ad09582c047627ff5f292b63d72c016dd5222ae3953852ec2f82d3b7646b1::" providerId="AD" clId="Web-{7303E5B5-1D89-F9AE-F457-E8CE4C2EBDF9}" dt="2024-05-28T10:25:19.104" v="5"/>
      <pc:docMkLst>
        <pc:docMk/>
      </pc:docMkLst>
      <pc:sldChg chg="modSp">
        <pc:chgData name="Guest User" userId="S::urn:spo:anon#025ad09582c047627ff5f292b63d72c016dd5222ae3953852ec2f82d3b7646b1::" providerId="AD" clId="Web-{7303E5B5-1D89-F9AE-F457-E8CE4C2EBDF9}" dt="2024-05-28T10:25:19.104" v="5"/>
        <pc:sldMkLst>
          <pc:docMk/>
          <pc:sldMk cId="812985021" sldId="299"/>
        </pc:sldMkLst>
        <pc:picChg chg="mod">
          <ac:chgData name="Guest User" userId="S::urn:spo:anon#025ad09582c047627ff5f292b63d72c016dd5222ae3953852ec2f82d3b7646b1::" providerId="AD" clId="Web-{7303E5B5-1D89-F9AE-F457-E8CE4C2EBDF9}" dt="2024-05-28T10:25:19.104" v="5"/>
          <ac:picMkLst>
            <pc:docMk/>
            <pc:sldMk cId="812985021" sldId="299"/>
            <ac:picMk id="9" creationId="{AB506AED-A56F-AF8D-4BED-16873434B30A}"/>
          </ac:picMkLst>
        </pc:picChg>
      </pc:sldChg>
    </pc:docChg>
  </pc:docChgLst>
  <pc:docChgLst>
    <pc:chgData name="Guest User" userId="S::urn:spo:anon#025ad09582c047627ff5f292b63d72c016dd5222ae3953852ec2f82d3b7646b1::" providerId="AD" clId="Web-{0B8277F7-C56F-3874-A2F5-8FCA359DBC89}"/>
    <pc:docChg chg="addSld delSld modSld">
      <pc:chgData name="Guest User" userId="S::urn:spo:anon#025ad09582c047627ff5f292b63d72c016dd5222ae3953852ec2f82d3b7646b1::" providerId="AD" clId="Web-{0B8277F7-C56F-3874-A2F5-8FCA359DBC89}" dt="2024-05-28T03:37:10.169" v="25"/>
      <pc:docMkLst>
        <pc:docMk/>
      </pc:docMkLst>
      <pc:sldChg chg="modSp">
        <pc:chgData name="Guest User" userId="S::urn:spo:anon#025ad09582c047627ff5f292b63d72c016dd5222ae3953852ec2f82d3b7646b1::" providerId="AD" clId="Web-{0B8277F7-C56F-3874-A2F5-8FCA359DBC89}" dt="2024-05-28T03:03:07.950" v="17" actId="20577"/>
        <pc:sldMkLst>
          <pc:docMk/>
          <pc:sldMk cId="1389334590" sldId="293"/>
        </pc:sldMkLst>
        <pc:spChg chg="mod">
          <ac:chgData name="Guest User" userId="S::urn:spo:anon#025ad09582c047627ff5f292b63d72c016dd5222ae3953852ec2f82d3b7646b1::" providerId="AD" clId="Web-{0B8277F7-C56F-3874-A2F5-8FCA359DBC89}" dt="2024-05-28T03:03:07.950" v="17" actId="20577"/>
          <ac:spMkLst>
            <pc:docMk/>
            <pc:sldMk cId="1389334590" sldId="293"/>
            <ac:spMk id="5" creationId="{39E31510-FF1D-D965-5F17-324B155B7F4C}"/>
          </ac:spMkLst>
        </pc:spChg>
        <pc:spChg chg="mod">
          <ac:chgData name="Guest User" userId="S::urn:spo:anon#025ad09582c047627ff5f292b63d72c016dd5222ae3953852ec2f82d3b7646b1::" providerId="AD" clId="Web-{0B8277F7-C56F-3874-A2F5-8FCA359DBC89}" dt="2024-05-28T03:02:43.621" v="15" actId="20577"/>
          <ac:spMkLst>
            <pc:docMk/>
            <pc:sldMk cId="1389334590" sldId="293"/>
            <ac:spMk id="14" creationId="{E51BE230-082E-AAA2-B604-AA8773719ACE}"/>
          </ac:spMkLst>
        </pc:spChg>
      </pc:sldChg>
      <pc:sldChg chg="modSp">
        <pc:chgData name="Guest User" userId="S::urn:spo:anon#025ad09582c047627ff5f292b63d72c016dd5222ae3953852ec2f82d3b7646b1::" providerId="AD" clId="Web-{0B8277F7-C56F-3874-A2F5-8FCA359DBC89}" dt="2024-05-28T03:26:54.900" v="20" actId="14100"/>
        <pc:sldMkLst>
          <pc:docMk/>
          <pc:sldMk cId="3955907893" sldId="294"/>
        </pc:sldMkLst>
        <pc:picChg chg="mod">
          <ac:chgData name="Guest User" userId="S::urn:spo:anon#025ad09582c047627ff5f292b63d72c016dd5222ae3953852ec2f82d3b7646b1::" providerId="AD" clId="Web-{0B8277F7-C56F-3874-A2F5-8FCA359DBC89}" dt="2024-05-28T03:26:54.900" v="20" actId="14100"/>
          <ac:picMkLst>
            <pc:docMk/>
            <pc:sldMk cId="3955907893" sldId="294"/>
            <ac:picMk id="19" creationId="{21261C39-F378-B134-F96E-BD820B784BCA}"/>
          </ac:picMkLst>
        </pc:picChg>
      </pc:sldChg>
      <pc:sldChg chg="modSp">
        <pc:chgData name="Guest User" userId="S::urn:spo:anon#025ad09582c047627ff5f292b63d72c016dd5222ae3953852ec2f82d3b7646b1::" providerId="AD" clId="Web-{0B8277F7-C56F-3874-A2F5-8FCA359DBC89}" dt="2024-05-28T03:31:28.940" v="23" actId="14100"/>
        <pc:sldMkLst>
          <pc:docMk/>
          <pc:sldMk cId="1072258978" sldId="296"/>
        </pc:sldMkLst>
        <pc:picChg chg="mod">
          <ac:chgData name="Guest User" userId="S::urn:spo:anon#025ad09582c047627ff5f292b63d72c016dd5222ae3953852ec2f82d3b7646b1::" providerId="AD" clId="Web-{0B8277F7-C56F-3874-A2F5-8FCA359DBC89}" dt="2024-05-28T03:31:28.940" v="23" actId="14100"/>
          <ac:picMkLst>
            <pc:docMk/>
            <pc:sldMk cId="1072258978" sldId="296"/>
            <ac:picMk id="7" creationId="{8C7A9749-41B5-77B6-A83B-CA9520DCFD79}"/>
          </ac:picMkLst>
        </pc:picChg>
        <pc:picChg chg="mod">
          <ac:chgData name="Guest User" userId="S::urn:spo:anon#025ad09582c047627ff5f292b63d72c016dd5222ae3953852ec2f82d3b7646b1::" providerId="AD" clId="Web-{0B8277F7-C56F-3874-A2F5-8FCA359DBC89}" dt="2024-05-28T03:31:17.080" v="21" actId="14100"/>
          <ac:picMkLst>
            <pc:docMk/>
            <pc:sldMk cId="1072258978" sldId="296"/>
            <ac:picMk id="8" creationId="{E1F2E747-36CC-B73D-3B03-5CE397BC0643}"/>
          </ac:picMkLst>
        </pc:picChg>
      </pc:sldChg>
      <pc:sldChg chg="new del">
        <pc:chgData name="Guest User" userId="S::urn:spo:anon#025ad09582c047627ff5f292b63d72c016dd5222ae3953852ec2f82d3b7646b1::" providerId="AD" clId="Web-{0B8277F7-C56F-3874-A2F5-8FCA359DBC89}" dt="2024-05-28T03:37:10.169" v="25"/>
        <pc:sldMkLst>
          <pc:docMk/>
          <pc:sldMk cId="2069936253" sldId="302"/>
        </pc:sldMkLst>
      </pc:sldChg>
    </pc:docChg>
  </pc:docChgLst>
  <pc:docChgLst>
    <pc:chgData name="Guest User" userId="S::urn:spo:anon#025ad09582c047627ff5f292b63d72c016dd5222ae3953852ec2f82d3b7646b1::" providerId="AD" clId="Web-{1AC64046-5635-92A1-4BB3-C4832CC98971}"/>
    <pc:docChg chg="modSld">
      <pc:chgData name="Guest User" userId="S::urn:spo:anon#025ad09582c047627ff5f292b63d72c016dd5222ae3953852ec2f82d3b7646b1::" providerId="AD" clId="Web-{1AC64046-5635-92A1-4BB3-C4832CC98971}" dt="2024-06-04T07:24:08.624" v="3" actId="20577"/>
      <pc:docMkLst>
        <pc:docMk/>
      </pc:docMkLst>
      <pc:sldChg chg="modSp">
        <pc:chgData name="Guest User" userId="S::urn:spo:anon#025ad09582c047627ff5f292b63d72c016dd5222ae3953852ec2f82d3b7646b1::" providerId="AD" clId="Web-{1AC64046-5635-92A1-4BB3-C4832CC98971}" dt="2024-06-04T07:24:08.624" v="3" actId="20577"/>
        <pc:sldMkLst>
          <pc:docMk/>
          <pc:sldMk cId="1389334590" sldId="293"/>
        </pc:sldMkLst>
        <pc:spChg chg="mod">
          <ac:chgData name="Guest User" userId="S::urn:spo:anon#025ad09582c047627ff5f292b63d72c016dd5222ae3953852ec2f82d3b7646b1::" providerId="AD" clId="Web-{1AC64046-5635-92A1-4BB3-C4832CC98971}" dt="2024-06-04T07:24:08.624" v="3" actId="20577"/>
          <ac:spMkLst>
            <pc:docMk/>
            <pc:sldMk cId="1389334590" sldId="293"/>
            <ac:spMk id="13" creationId="{AABCC904-B0F5-84F9-74F8-7887B5CB75E7}"/>
          </ac:spMkLst>
        </pc:spChg>
      </pc:sldChg>
    </pc:docChg>
  </pc:docChgLst>
  <pc:docChgLst>
    <pc:chgData name="Guest User" userId="S::urn:spo:anon#025ad09582c047627ff5f292b63d72c016dd5222ae3953852ec2f82d3b7646b1::" providerId="AD" clId="Web-{987482BB-0896-12E5-A21D-9146D3C28A72}"/>
    <pc:docChg chg="modSld">
      <pc:chgData name="Guest User" userId="S::urn:spo:anon#025ad09582c047627ff5f292b63d72c016dd5222ae3953852ec2f82d3b7646b1::" providerId="AD" clId="Web-{987482BB-0896-12E5-A21D-9146D3C28A72}" dt="2024-05-28T10:03:03.575" v="35" actId="20577"/>
      <pc:docMkLst>
        <pc:docMk/>
      </pc:docMkLst>
      <pc:sldChg chg="modSp">
        <pc:chgData name="Guest User" userId="S::urn:spo:anon#025ad09582c047627ff5f292b63d72c016dd5222ae3953852ec2f82d3b7646b1::" providerId="AD" clId="Web-{987482BB-0896-12E5-A21D-9146D3C28A72}" dt="2024-05-28T07:39:35.050" v="22" actId="20577"/>
        <pc:sldMkLst>
          <pc:docMk/>
          <pc:sldMk cId="1038351183" sldId="288"/>
        </pc:sldMkLst>
        <pc:spChg chg="mod">
          <ac:chgData name="Guest User" userId="S::urn:spo:anon#025ad09582c047627ff5f292b63d72c016dd5222ae3953852ec2f82d3b7646b1::" providerId="AD" clId="Web-{987482BB-0896-12E5-A21D-9146D3C28A72}" dt="2024-05-28T07:39:35.050" v="22" actId="20577"/>
          <ac:spMkLst>
            <pc:docMk/>
            <pc:sldMk cId="1038351183" sldId="288"/>
            <ac:spMk id="3" creationId="{9BEA8735-F1DC-1DE6-0A38-429B2F660F8A}"/>
          </ac:spMkLst>
        </pc:spChg>
      </pc:sldChg>
      <pc:sldChg chg="modSp">
        <pc:chgData name="Guest User" userId="S::urn:spo:anon#025ad09582c047627ff5f292b63d72c016dd5222ae3953852ec2f82d3b7646b1::" providerId="AD" clId="Web-{987482BB-0896-12E5-A21D-9146D3C28A72}" dt="2024-05-28T09:51:14.300" v="28" actId="20577"/>
        <pc:sldMkLst>
          <pc:docMk/>
          <pc:sldMk cId="3078994387" sldId="289"/>
        </pc:sldMkLst>
        <pc:spChg chg="mod">
          <ac:chgData name="Guest User" userId="S::urn:spo:anon#025ad09582c047627ff5f292b63d72c016dd5222ae3953852ec2f82d3b7646b1::" providerId="AD" clId="Web-{987482BB-0896-12E5-A21D-9146D3C28A72}" dt="2024-05-28T09:51:14.300" v="28" actId="20577"/>
          <ac:spMkLst>
            <pc:docMk/>
            <pc:sldMk cId="3078994387" sldId="289"/>
            <ac:spMk id="9" creationId="{6FEC93CF-2672-7D78-F278-58C5E012E0DF}"/>
          </ac:spMkLst>
        </pc:spChg>
      </pc:sldChg>
      <pc:sldChg chg="modSp">
        <pc:chgData name="Guest User" userId="S::urn:spo:anon#025ad09582c047627ff5f292b63d72c016dd5222ae3953852ec2f82d3b7646b1::" providerId="AD" clId="Web-{987482BB-0896-12E5-A21D-9146D3C28A72}" dt="2024-05-28T10:01:25.183" v="30" actId="20577"/>
        <pc:sldMkLst>
          <pc:docMk/>
          <pc:sldMk cId="1389334590" sldId="293"/>
        </pc:sldMkLst>
        <pc:spChg chg="mod">
          <ac:chgData name="Guest User" userId="S::urn:spo:anon#025ad09582c047627ff5f292b63d72c016dd5222ae3953852ec2f82d3b7646b1::" providerId="AD" clId="Web-{987482BB-0896-12E5-A21D-9146D3C28A72}" dt="2024-05-28T10:01:25.183" v="30" actId="20577"/>
          <ac:spMkLst>
            <pc:docMk/>
            <pc:sldMk cId="1389334590" sldId="293"/>
            <ac:spMk id="13" creationId="{AABCC904-B0F5-84F9-74F8-7887B5CB75E7}"/>
          </ac:spMkLst>
        </pc:spChg>
      </pc:sldChg>
      <pc:sldChg chg="modSp">
        <pc:chgData name="Guest User" userId="S::urn:spo:anon#025ad09582c047627ff5f292b63d72c016dd5222ae3953852ec2f82d3b7646b1::" providerId="AD" clId="Web-{987482BB-0896-12E5-A21D-9146D3C28A72}" dt="2024-05-28T10:03:03.575" v="35" actId="20577"/>
        <pc:sldMkLst>
          <pc:docMk/>
          <pc:sldMk cId="3955907893" sldId="294"/>
        </pc:sldMkLst>
        <pc:spChg chg="mod">
          <ac:chgData name="Guest User" userId="S::urn:spo:anon#025ad09582c047627ff5f292b63d72c016dd5222ae3953852ec2f82d3b7646b1::" providerId="AD" clId="Web-{987482BB-0896-12E5-A21D-9146D3C28A72}" dt="2024-05-28T10:03:03.575" v="35" actId="20577"/>
          <ac:spMkLst>
            <pc:docMk/>
            <pc:sldMk cId="3955907893" sldId="294"/>
            <ac:spMk id="12" creationId="{0FECDBDB-D2D9-F168-1A7A-40C075A702CC}"/>
          </ac:spMkLst>
        </pc:spChg>
        <pc:picChg chg="mod">
          <ac:chgData name="Guest User" userId="S::urn:spo:anon#025ad09582c047627ff5f292b63d72c016dd5222ae3953852ec2f82d3b7646b1::" providerId="AD" clId="Web-{987482BB-0896-12E5-A21D-9146D3C28A72}" dt="2024-05-28T07:41:48.694" v="23" actId="14100"/>
          <ac:picMkLst>
            <pc:docMk/>
            <pc:sldMk cId="3955907893" sldId="294"/>
            <ac:picMk id="19" creationId="{21261C39-F378-B134-F96E-BD820B784BCA}"/>
          </ac:picMkLst>
        </pc:picChg>
      </pc:sldChg>
      <pc:sldChg chg="modSp">
        <pc:chgData name="Guest User" userId="S::urn:spo:anon#025ad09582c047627ff5f292b63d72c016dd5222ae3953852ec2f82d3b7646b1::" providerId="AD" clId="Web-{987482BB-0896-12E5-A21D-9146D3C28A72}" dt="2024-05-28T07:43:16.305" v="25" actId="14100"/>
        <pc:sldMkLst>
          <pc:docMk/>
          <pc:sldMk cId="1072258978" sldId="296"/>
        </pc:sldMkLst>
        <pc:picChg chg="mod">
          <ac:chgData name="Guest User" userId="S::urn:spo:anon#025ad09582c047627ff5f292b63d72c016dd5222ae3953852ec2f82d3b7646b1::" providerId="AD" clId="Web-{987482BB-0896-12E5-A21D-9146D3C28A72}" dt="2024-05-28T07:43:16.305" v="25" actId="14100"/>
          <ac:picMkLst>
            <pc:docMk/>
            <pc:sldMk cId="1072258978" sldId="296"/>
            <ac:picMk id="7" creationId="{8C7A9749-41B5-77B6-A83B-CA9520DCFD79}"/>
          </ac:picMkLst>
        </pc:picChg>
      </pc:sldChg>
    </pc:docChg>
  </pc:docChgLst>
  <pc:docChgLst>
    <pc:chgData name="Tran Huy Hoang 20225973" userId="S::hoang.th225973@sis.hust.edu.vn::71951899-4d4e-4fdd-bd1a-ba44124000c6" providerId="AD" clId="Web-{D7D65563-5800-ABBD-2E88-431AE7C0B6B5}"/>
    <pc:docChg chg="modSld">
      <pc:chgData name="Tran Huy Hoang 20225973" userId="S::hoang.th225973@sis.hust.edu.vn::71951899-4d4e-4fdd-bd1a-ba44124000c6" providerId="AD" clId="Web-{D7D65563-5800-ABBD-2E88-431AE7C0B6B5}" dt="2024-05-27T16:14:15.416" v="19"/>
      <pc:docMkLst>
        <pc:docMk/>
      </pc:docMkLst>
      <pc:sldChg chg="addSp delSp modSp">
        <pc:chgData name="Tran Huy Hoang 20225973" userId="S::hoang.th225973@sis.hust.edu.vn::71951899-4d4e-4fdd-bd1a-ba44124000c6" providerId="AD" clId="Web-{D7D65563-5800-ABBD-2E88-431AE7C0B6B5}" dt="2024-05-27T16:14:15.416" v="19"/>
        <pc:sldMkLst>
          <pc:docMk/>
          <pc:sldMk cId="3955907893" sldId="294"/>
        </pc:sldMkLst>
        <pc:spChg chg="add del mod">
          <ac:chgData name="Tran Huy Hoang 20225973" userId="S::hoang.th225973@sis.hust.edu.vn::71951899-4d4e-4fdd-bd1a-ba44124000c6" providerId="AD" clId="Web-{D7D65563-5800-ABBD-2E88-431AE7C0B6B5}" dt="2024-05-27T16:13:31.822" v="5"/>
          <ac:spMkLst>
            <pc:docMk/>
            <pc:sldMk cId="3955907893" sldId="294"/>
            <ac:spMk id="4" creationId="{58E1136F-226C-24A0-4D85-590037E841B6}"/>
          </ac:spMkLst>
        </pc:spChg>
        <pc:spChg chg="add del mod">
          <ac:chgData name="Tran Huy Hoang 20225973" userId="S::hoang.th225973@sis.hust.edu.vn::71951899-4d4e-4fdd-bd1a-ba44124000c6" providerId="AD" clId="Web-{D7D65563-5800-ABBD-2E88-431AE7C0B6B5}" dt="2024-05-27T16:14:15.416" v="19"/>
          <ac:spMkLst>
            <pc:docMk/>
            <pc:sldMk cId="3955907893" sldId="294"/>
            <ac:spMk id="6" creationId="{73753C37-67C0-126D-AB19-C608046A63DC}"/>
          </ac:spMkLst>
        </pc:spChg>
        <pc:picChg chg="add del mod">
          <ac:chgData name="Tran Huy Hoang 20225973" userId="S::hoang.th225973@sis.hust.edu.vn::71951899-4d4e-4fdd-bd1a-ba44124000c6" providerId="AD" clId="Web-{D7D65563-5800-ABBD-2E88-431AE7C0B6B5}" dt="2024-05-27T16:13:07.401" v="3"/>
          <ac:picMkLst>
            <pc:docMk/>
            <pc:sldMk cId="3955907893" sldId="294"/>
            <ac:picMk id="2" creationId="{8ECD9363-4404-482E-F622-41F31ACFFCD1}"/>
          </ac:picMkLst>
        </pc:picChg>
        <pc:picChg chg="add del mod ord">
          <ac:chgData name="Tran Huy Hoang 20225973" userId="S::hoang.th225973@sis.hust.edu.vn::71951899-4d4e-4fdd-bd1a-ba44124000c6" providerId="AD" clId="Web-{D7D65563-5800-ABBD-2E88-431AE7C0B6B5}" dt="2024-05-27T16:14:14.525" v="18"/>
          <ac:picMkLst>
            <pc:docMk/>
            <pc:sldMk cId="3955907893" sldId="294"/>
            <ac:picMk id="7" creationId="{F07670C6-6917-22AE-31BD-896BE1F856FF}"/>
          </ac:picMkLst>
        </pc:picChg>
        <pc:picChg chg="add del mod">
          <ac:chgData name="Tran Huy Hoang 20225973" userId="S::hoang.th225973@sis.hust.edu.vn::71951899-4d4e-4fdd-bd1a-ba44124000c6" providerId="AD" clId="Web-{D7D65563-5800-ABBD-2E88-431AE7C0B6B5}" dt="2024-05-27T16:14:15.416" v="19"/>
          <ac:picMkLst>
            <pc:docMk/>
            <pc:sldMk cId="3955907893" sldId="294"/>
            <ac:picMk id="18" creationId="{471801D7-8459-82AE-D9E0-9CAE21AD2358}"/>
          </ac:picMkLst>
        </pc:picChg>
      </pc:sldChg>
    </pc:docChg>
  </pc:docChgLst>
</pc:chgInfo>
</file>

<file path=ppt/diagrams/_rels/data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97C45A1-60A5-4F36-80D0-0D1D397EAB10}" type="doc">
      <dgm:prSet loTypeId="urn:microsoft.com/office/officeart/2018/2/layout/IconLabelList" loCatId="icon" qsTypeId="urn:microsoft.com/office/officeart/2005/8/quickstyle/simple1" qsCatId="simple" csTypeId="urn:microsoft.com/office/officeart/2005/8/colors/accent1_2" csCatId="accent1" phldr="1"/>
      <dgm:spPr/>
      <dgm:t>
        <a:bodyPr/>
        <a:lstStyle/>
        <a:p>
          <a:endParaRPr lang="en-US"/>
        </a:p>
      </dgm:t>
    </dgm:pt>
    <dgm:pt modelId="{72F6E0A0-6234-40B1-B3E5-E7D7CDD41D59}">
      <dgm:prSet/>
      <dgm:spPr/>
      <dgm:t>
        <a:bodyPr/>
        <a:lstStyle/>
        <a:p>
          <a:pPr>
            <a:lnSpc>
              <a:spcPct val="100000"/>
            </a:lnSpc>
          </a:pPr>
          <a:r>
            <a:rPr lang="en-US"/>
            <a:t>Minimum travel time</a:t>
          </a:r>
        </a:p>
      </dgm:t>
    </dgm:pt>
    <dgm:pt modelId="{D82DC3A0-6D8D-4F78-9AD2-73969DBC8115}" type="parTrans" cxnId="{E1A45C39-73DB-410E-901E-470080C1DFFE}">
      <dgm:prSet/>
      <dgm:spPr/>
      <dgm:t>
        <a:bodyPr/>
        <a:lstStyle/>
        <a:p>
          <a:endParaRPr lang="en-US"/>
        </a:p>
      </dgm:t>
    </dgm:pt>
    <dgm:pt modelId="{1174F875-4ED3-47EF-83C1-50ED51B43389}" type="sibTrans" cxnId="{E1A45C39-73DB-410E-901E-470080C1DFFE}">
      <dgm:prSet/>
      <dgm:spPr/>
      <dgm:t>
        <a:bodyPr/>
        <a:lstStyle/>
        <a:p>
          <a:endParaRPr lang="en-US"/>
        </a:p>
      </dgm:t>
    </dgm:pt>
    <dgm:pt modelId="{5B138617-7CED-490A-8B73-5F1129CEA34D}">
      <dgm:prSet/>
      <dgm:spPr/>
      <dgm:t>
        <a:bodyPr/>
        <a:lstStyle/>
        <a:p>
          <a:pPr>
            <a:lnSpc>
              <a:spcPct val="100000"/>
            </a:lnSpc>
          </a:pPr>
          <a:r>
            <a:rPr lang="en-US"/>
            <a:t>Low fuel consumption</a:t>
          </a:r>
        </a:p>
      </dgm:t>
    </dgm:pt>
    <dgm:pt modelId="{41501D08-B9B3-41D8-ABD2-0A7575520270}" type="parTrans" cxnId="{7495FC74-341E-4B87-81A9-A7DA1A70E116}">
      <dgm:prSet/>
      <dgm:spPr/>
      <dgm:t>
        <a:bodyPr/>
        <a:lstStyle/>
        <a:p>
          <a:endParaRPr lang="en-US"/>
        </a:p>
      </dgm:t>
    </dgm:pt>
    <dgm:pt modelId="{8935529E-7EBD-4B55-92A0-3EFDEA387519}" type="sibTrans" cxnId="{7495FC74-341E-4B87-81A9-A7DA1A70E116}">
      <dgm:prSet/>
      <dgm:spPr/>
      <dgm:t>
        <a:bodyPr/>
        <a:lstStyle/>
        <a:p>
          <a:endParaRPr lang="en-US"/>
        </a:p>
      </dgm:t>
    </dgm:pt>
    <dgm:pt modelId="{D197E7EC-48D6-432E-9237-53D0FEE80020}">
      <dgm:prSet/>
      <dgm:spPr/>
      <dgm:t>
        <a:bodyPr/>
        <a:lstStyle/>
        <a:p>
          <a:pPr>
            <a:lnSpc>
              <a:spcPct val="100000"/>
            </a:lnSpc>
          </a:pPr>
          <a:r>
            <a:rPr lang="en-US"/>
            <a:t>Avoiding traffic congestion</a:t>
          </a:r>
        </a:p>
      </dgm:t>
    </dgm:pt>
    <dgm:pt modelId="{EF3AFDC0-36ED-47CC-84ED-4B211DE14DE5}" type="parTrans" cxnId="{F642A073-C03E-4A91-A84F-3E4012FA5F97}">
      <dgm:prSet/>
      <dgm:spPr/>
      <dgm:t>
        <a:bodyPr/>
        <a:lstStyle/>
        <a:p>
          <a:endParaRPr lang="en-US"/>
        </a:p>
      </dgm:t>
    </dgm:pt>
    <dgm:pt modelId="{FD90BA59-ECE7-4128-BD35-B63760616F11}" type="sibTrans" cxnId="{F642A073-C03E-4A91-A84F-3E4012FA5F97}">
      <dgm:prSet/>
      <dgm:spPr/>
      <dgm:t>
        <a:bodyPr/>
        <a:lstStyle/>
        <a:p>
          <a:endParaRPr lang="en-US"/>
        </a:p>
      </dgm:t>
    </dgm:pt>
    <dgm:pt modelId="{317C0EAE-1149-43CF-9A6C-5E8357F3AFE0}" type="pres">
      <dgm:prSet presAssocID="{F97C45A1-60A5-4F36-80D0-0D1D397EAB10}" presName="root" presStyleCnt="0">
        <dgm:presLayoutVars>
          <dgm:dir/>
          <dgm:resizeHandles val="exact"/>
        </dgm:presLayoutVars>
      </dgm:prSet>
      <dgm:spPr/>
    </dgm:pt>
    <dgm:pt modelId="{B0EEAC48-906B-4212-95A2-7981D450F26C}" type="pres">
      <dgm:prSet presAssocID="{72F6E0A0-6234-40B1-B3E5-E7D7CDD41D59}" presName="compNode" presStyleCnt="0"/>
      <dgm:spPr/>
    </dgm:pt>
    <dgm:pt modelId="{FA8A67E6-1034-45BE-81CD-08B349C67F25}" type="pres">
      <dgm:prSet presAssocID="{72F6E0A0-6234-40B1-B3E5-E7D7CDD41D59}"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dgm:spPr>
      <dgm:extLst>
        <a:ext uri="{E40237B7-FDA0-4F09-8148-C483321AD2D9}">
          <dgm14:cNvPr xmlns:dgm14="http://schemas.microsoft.com/office/drawing/2010/diagram" id="0" name="" descr="Stopwatch 66% with solid fill"/>
        </a:ext>
      </dgm:extLst>
    </dgm:pt>
    <dgm:pt modelId="{C64B4593-A3B7-4717-A222-62DFFC101DCE}" type="pres">
      <dgm:prSet presAssocID="{72F6E0A0-6234-40B1-B3E5-E7D7CDD41D59}" presName="spaceRect" presStyleCnt="0"/>
      <dgm:spPr/>
    </dgm:pt>
    <dgm:pt modelId="{B6042B78-114D-4EED-9431-A386F01F80E9}" type="pres">
      <dgm:prSet presAssocID="{72F6E0A0-6234-40B1-B3E5-E7D7CDD41D59}" presName="textRect" presStyleLbl="revTx" presStyleIdx="0" presStyleCnt="3">
        <dgm:presLayoutVars>
          <dgm:chMax val="1"/>
          <dgm:chPref val="1"/>
        </dgm:presLayoutVars>
      </dgm:prSet>
      <dgm:spPr/>
    </dgm:pt>
    <dgm:pt modelId="{CF64D9D0-A755-486D-889A-D7B47A088DF8}" type="pres">
      <dgm:prSet presAssocID="{1174F875-4ED3-47EF-83C1-50ED51B43389}" presName="sibTrans" presStyleCnt="0"/>
      <dgm:spPr/>
    </dgm:pt>
    <dgm:pt modelId="{17C3D3BD-5BE2-454A-BAD8-C61102B37CCB}" type="pres">
      <dgm:prSet presAssocID="{5B138617-7CED-490A-8B73-5F1129CEA34D}" presName="compNode" presStyleCnt="0"/>
      <dgm:spPr/>
    </dgm:pt>
    <dgm:pt modelId="{3EDE3BD7-3319-4760-A7F0-1B967FDA7820}" type="pres">
      <dgm:prSet presAssocID="{5B138617-7CED-490A-8B73-5F1129CEA34D}"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dgm:spPr>
      <dgm:extLst>
        <a:ext uri="{E40237B7-FDA0-4F09-8148-C483321AD2D9}">
          <dgm14:cNvPr xmlns:dgm14="http://schemas.microsoft.com/office/drawing/2010/diagram" id="0" name="" descr="Fuel with solid fill"/>
        </a:ext>
      </dgm:extLst>
    </dgm:pt>
    <dgm:pt modelId="{A176743C-27F9-4A46-AFBF-CEAAD7F7C70D}" type="pres">
      <dgm:prSet presAssocID="{5B138617-7CED-490A-8B73-5F1129CEA34D}" presName="spaceRect" presStyleCnt="0"/>
      <dgm:spPr/>
    </dgm:pt>
    <dgm:pt modelId="{8BF34B20-D5D2-44EB-A81C-8EB8B3DDE420}" type="pres">
      <dgm:prSet presAssocID="{5B138617-7CED-490A-8B73-5F1129CEA34D}" presName="textRect" presStyleLbl="revTx" presStyleIdx="1" presStyleCnt="3">
        <dgm:presLayoutVars>
          <dgm:chMax val="1"/>
          <dgm:chPref val="1"/>
        </dgm:presLayoutVars>
      </dgm:prSet>
      <dgm:spPr/>
    </dgm:pt>
    <dgm:pt modelId="{1D443365-EE3E-4ED1-ADA2-FA4D18CA2CF9}" type="pres">
      <dgm:prSet presAssocID="{8935529E-7EBD-4B55-92A0-3EFDEA387519}" presName="sibTrans" presStyleCnt="0"/>
      <dgm:spPr/>
    </dgm:pt>
    <dgm:pt modelId="{649D7400-270B-427E-954A-4DF3013FD623}" type="pres">
      <dgm:prSet presAssocID="{D197E7EC-48D6-432E-9237-53D0FEE80020}" presName="compNode" presStyleCnt="0"/>
      <dgm:spPr/>
    </dgm:pt>
    <dgm:pt modelId="{B5B74199-8EB5-4A5C-8ED2-2D13DF7C668D}" type="pres">
      <dgm:prSet presAssocID="{D197E7EC-48D6-432E-9237-53D0FEE80020}" presName="iconRect" presStyleLbl="node1" presStyleIdx="2" presStyleCnt="3"/>
      <dgm:spPr>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dgm:spPr>
      <dgm:extLst>
        <a:ext uri="{E40237B7-FDA0-4F09-8148-C483321AD2D9}">
          <dgm14:cNvPr xmlns:dgm14="http://schemas.microsoft.com/office/drawing/2010/diagram" id="0" name="" descr="Traffic light with solid fill"/>
        </a:ext>
      </dgm:extLst>
    </dgm:pt>
    <dgm:pt modelId="{7657F03C-6C23-4BB7-B4BF-B296D8E0D737}" type="pres">
      <dgm:prSet presAssocID="{D197E7EC-48D6-432E-9237-53D0FEE80020}" presName="spaceRect" presStyleCnt="0"/>
      <dgm:spPr/>
    </dgm:pt>
    <dgm:pt modelId="{A99BE713-8DFA-4FBB-9ABD-17CCA0A06D02}" type="pres">
      <dgm:prSet presAssocID="{D197E7EC-48D6-432E-9237-53D0FEE80020}" presName="textRect" presStyleLbl="revTx" presStyleIdx="2" presStyleCnt="3">
        <dgm:presLayoutVars>
          <dgm:chMax val="1"/>
          <dgm:chPref val="1"/>
        </dgm:presLayoutVars>
      </dgm:prSet>
      <dgm:spPr/>
    </dgm:pt>
  </dgm:ptLst>
  <dgm:cxnLst>
    <dgm:cxn modelId="{E1A45C39-73DB-410E-901E-470080C1DFFE}" srcId="{F97C45A1-60A5-4F36-80D0-0D1D397EAB10}" destId="{72F6E0A0-6234-40B1-B3E5-E7D7CDD41D59}" srcOrd="0" destOrd="0" parTransId="{D82DC3A0-6D8D-4F78-9AD2-73969DBC8115}" sibTransId="{1174F875-4ED3-47EF-83C1-50ED51B43389}"/>
    <dgm:cxn modelId="{F642A073-C03E-4A91-A84F-3E4012FA5F97}" srcId="{F97C45A1-60A5-4F36-80D0-0D1D397EAB10}" destId="{D197E7EC-48D6-432E-9237-53D0FEE80020}" srcOrd="2" destOrd="0" parTransId="{EF3AFDC0-36ED-47CC-84ED-4B211DE14DE5}" sibTransId="{FD90BA59-ECE7-4128-BD35-B63760616F11}"/>
    <dgm:cxn modelId="{7495FC74-341E-4B87-81A9-A7DA1A70E116}" srcId="{F97C45A1-60A5-4F36-80D0-0D1D397EAB10}" destId="{5B138617-7CED-490A-8B73-5F1129CEA34D}" srcOrd="1" destOrd="0" parTransId="{41501D08-B9B3-41D8-ABD2-0A7575520270}" sibTransId="{8935529E-7EBD-4B55-92A0-3EFDEA387519}"/>
    <dgm:cxn modelId="{B1EE6489-83FF-4E56-820F-CE621AD9756B}" type="presOf" srcId="{F97C45A1-60A5-4F36-80D0-0D1D397EAB10}" destId="{317C0EAE-1149-43CF-9A6C-5E8357F3AFE0}" srcOrd="0" destOrd="0" presId="urn:microsoft.com/office/officeart/2018/2/layout/IconLabelList"/>
    <dgm:cxn modelId="{1A55A0A4-9F20-402A-BE23-80F5F43D95CA}" type="presOf" srcId="{5B138617-7CED-490A-8B73-5F1129CEA34D}" destId="{8BF34B20-D5D2-44EB-A81C-8EB8B3DDE420}" srcOrd="0" destOrd="0" presId="urn:microsoft.com/office/officeart/2018/2/layout/IconLabelList"/>
    <dgm:cxn modelId="{C83E2EC1-5732-4BB7-81C9-E6DD2F1E367C}" type="presOf" srcId="{72F6E0A0-6234-40B1-B3E5-E7D7CDD41D59}" destId="{B6042B78-114D-4EED-9431-A386F01F80E9}" srcOrd="0" destOrd="0" presId="urn:microsoft.com/office/officeart/2018/2/layout/IconLabelList"/>
    <dgm:cxn modelId="{7D5571FD-C211-420E-A3D1-B61D780C3DE0}" type="presOf" srcId="{D197E7EC-48D6-432E-9237-53D0FEE80020}" destId="{A99BE713-8DFA-4FBB-9ABD-17CCA0A06D02}" srcOrd="0" destOrd="0" presId="urn:microsoft.com/office/officeart/2018/2/layout/IconLabelList"/>
    <dgm:cxn modelId="{4E2DBF9F-EBBE-45B5-B551-9F80FC3D0F8E}" type="presParOf" srcId="{317C0EAE-1149-43CF-9A6C-5E8357F3AFE0}" destId="{B0EEAC48-906B-4212-95A2-7981D450F26C}" srcOrd="0" destOrd="0" presId="urn:microsoft.com/office/officeart/2018/2/layout/IconLabelList"/>
    <dgm:cxn modelId="{1384B368-67AF-4757-B806-FEC447D52FB2}" type="presParOf" srcId="{B0EEAC48-906B-4212-95A2-7981D450F26C}" destId="{FA8A67E6-1034-45BE-81CD-08B349C67F25}" srcOrd="0" destOrd="0" presId="urn:microsoft.com/office/officeart/2018/2/layout/IconLabelList"/>
    <dgm:cxn modelId="{2CD8893B-5F21-4EBF-BB80-5A2CDF0B9F47}" type="presParOf" srcId="{B0EEAC48-906B-4212-95A2-7981D450F26C}" destId="{C64B4593-A3B7-4717-A222-62DFFC101DCE}" srcOrd="1" destOrd="0" presId="urn:microsoft.com/office/officeart/2018/2/layout/IconLabelList"/>
    <dgm:cxn modelId="{5F760A05-AC02-4BB4-A26D-DE1F04811302}" type="presParOf" srcId="{B0EEAC48-906B-4212-95A2-7981D450F26C}" destId="{B6042B78-114D-4EED-9431-A386F01F80E9}" srcOrd="2" destOrd="0" presId="urn:microsoft.com/office/officeart/2018/2/layout/IconLabelList"/>
    <dgm:cxn modelId="{29F53EFA-CE35-4680-B8F2-86EF4429C9D4}" type="presParOf" srcId="{317C0EAE-1149-43CF-9A6C-5E8357F3AFE0}" destId="{CF64D9D0-A755-486D-889A-D7B47A088DF8}" srcOrd="1" destOrd="0" presId="urn:microsoft.com/office/officeart/2018/2/layout/IconLabelList"/>
    <dgm:cxn modelId="{BC985907-5BF7-44E0-9DA2-2FCEB631F537}" type="presParOf" srcId="{317C0EAE-1149-43CF-9A6C-5E8357F3AFE0}" destId="{17C3D3BD-5BE2-454A-BAD8-C61102B37CCB}" srcOrd="2" destOrd="0" presId="urn:microsoft.com/office/officeart/2018/2/layout/IconLabelList"/>
    <dgm:cxn modelId="{C34921C9-ECC6-421E-97D7-D1DAA722AF3A}" type="presParOf" srcId="{17C3D3BD-5BE2-454A-BAD8-C61102B37CCB}" destId="{3EDE3BD7-3319-4760-A7F0-1B967FDA7820}" srcOrd="0" destOrd="0" presId="urn:microsoft.com/office/officeart/2018/2/layout/IconLabelList"/>
    <dgm:cxn modelId="{4A6BCAF4-EDC8-4370-A7FF-9EA45508723D}" type="presParOf" srcId="{17C3D3BD-5BE2-454A-BAD8-C61102B37CCB}" destId="{A176743C-27F9-4A46-AFBF-CEAAD7F7C70D}" srcOrd="1" destOrd="0" presId="urn:microsoft.com/office/officeart/2018/2/layout/IconLabelList"/>
    <dgm:cxn modelId="{0ED0C574-5AB1-4954-9F37-031AF1C00A55}" type="presParOf" srcId="{17C3D3BD-5BE2-454A-BAD8-C61102B37CCB}" destId="{8BF34B20-D5D2-44EB-A81C-8EB8B3DDE420}" srcOrd="2" destOrd="0" presId="urn:microsoft.com/office/officeart/2018/2/layout/IconLabelList"/>
    <dgm:cxn modelId="{BE44D62B-339B-4113-950C-80014D3729E1}" type="presParOf" srcId="{317C0EAE-1149-43CF-9A6C-5E8357F3AFE0}" destId="{1D443365-EE3E-4ED1-ADA2-FA4D18CA2CF9}" srcOrd="3" destOrd="0" presId="urn:microsoft.com/office/officeart/2018/2/layout/IconLabelList"/>
    <dgm:cxn modelId="{C32CBB11-D2B4-4E79-BF6C-56BFB30DCF0C}" type="presParOf" srcId="{317C0EAE-1149-43CF-9A6C-5E8357F3AFE0}" destId="{649D7400-270B-427E-954A-4DF3013FD623}" srcOrd="4" destOrd="0" presId="urn:microsoft.com/office/officeart/2018/2/layout/IconLabelList"/>
    <dgm:cxn modelId="{2211C67A-6DF1-4FEA-9DCF-0C77D7F74120}" type="presParOf" srcId="{649D7400-270B-427E-954A-4DF3013FD623}" destId="{B5B74199-8EB5-4A5C-8ED2-2D13DF7C668D}" srcOrd="0" destOrd="0" presId="urn:microsoft.com/office/officeart/2018/2/layout/IconLabelList"/>
    <dgm:cxn modelId="{072B58B9-9B3E-470F-BEB9-0EE56DDA6B98}" type="presParOf" srcId="{649D7400-270B-427E-954A-4DF3013FD623}" destId="{7657F03C-6C23-4BB7-B4BF-B296D8E0D737}" srcOrd="1" destOrd="0" presId="urn:microsoft.com/office/officeart/2018/2/layout/IconLabelList"/>
    <dgm:cxn modelId="{F2B5AAEB-8835-477F-813F-4CECFADD3487}" type="presParOf" srcId="{649D7400-270B-427E-954A-4DF3013FD623}" destId="{A99BE713-8DFA-4FBB-9ABD-17CCA0A06D02}"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8A67E6-1034-45BE-81CD-08B349C67F25}">
      <dsp:nvSpPr>
        <dsp:cNvPr id="0" name=""/>
        <dsp:cNvSpPr/>
      </dsp:nvSpPr>
      <dsp:spPr>
        <a:xfrm>
          <a:off x="725901" y="661624"/>
          <a:ext cx="882305" cy="882305"/>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6042B78-114D-4EED-9431-A386F01F80E9}">
      <dsp:nvSpPr>
        <dsp:cNvPr id="0" name=""/>
        <dsp:cNvSpPr/>
      </dsp:nvSpPr>
      <dsp:spPr>
        <a:xfrm>
          <a:off x="186715" y="1826866"/>
          <a:ext cx="196067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pPr>
          <a:r>
            <a:rPr lang="en-US" sz="2200" kern="1200"/>
            <a:t>Minimum travel time</a:t>
          </a:r>
        </a:p>
      </dsp:txBody>
      <dsp:txXfrm>
        <a:off x="186715" y="1826866"/>
        <a:ext cx="1960678" cy="720000"/>
      </dsp:txXfrm>
    </dsp:sp>
    <dsp:sp modelId="{3EDE3BD7-3319-4760-A7F0-1B967FDA7820}">
      <dsp:nvSpPr>
        <dsp:cNvPr id="0" name=""/>
        <dsp:cNvSpPr/>
      </dsp:nvSpPr>
      <dsp:spPr>
        <a:xfrm>
          <a:off x="3029698" y="661624"/>
          <a:ext cx="882305" cy="882305"/>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BF34B20-D5D2-44EB-A81C-8EB8B3DDE420}">
      <dsp:nvSpPr>
        <dsp:cNvPr id="0" name=""/>
        <dsp:cNvSpPr/>
      </dsp:nvSpPr>
      <dsp:spPr>
        <a:xfrm>
          <a:off x="2490512" y="1826866"/>
          <a:ext cx="196067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pPr>
          <a:r>
            <a:rPr lang="en-US" sz="2200" kern="1200"/>
            <a:t>Low fuel consumption</a:t>
          </a:r>
        </a:p>
      </dsp:txBody>
      <dsp:txXfrm>
        <a:off x="2490512" y="1826866"/>
        <a:ext cx="1960678" cy="720000"/>
      </dsp:txXfrm>
    </dsp:sp>
    <dsp:sp modelId="{B5B74199-8EB5-4A5C-8ED2-2D13DF7C668D}">
      <dsp:nvSpPr>
        <dsp:cNvPr id="0" name=""/>
        <dsp:cNvSpPr/>
      </dsp:nvSpPr>
      <dsp:spPr>
        <a:xfrm>
          <a:off x="5333495" y="661624"/>
          <a:ext cx="882305" cy="882305"/>
        </a:xfrm>
        <a:prstGeom prst="rect">
          <a:avLst/>
        </a:prstGeom>
        <a:blipFill>
          <a:blip xmlns:r="http://schemas.openxmlformats.org/officeDocument/2006/relationships" r:embed="rId5">
            <a:extLst>
              <a:ext uri="{96DAC541-7B7A-43D3-8B79-37D633B846F1}">
                <asvg:svgBlip xmlns:asvg="http://schemas.microsoft.com/office/drawing/2016/SVG/main" r:embed="rId6"/>
              </a:ext>
            </a:extLst>
          </a:blip>
          <a:srcRect/>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99BE713-8DFA-4FBB-9ABD-17CCA0A06D02}">
      <dsp:nvSpPr>
        <dsp:cNvPr id="0" name=""/>
        <dsp:cNvSpPr/>
      </dsp:nvSpPr>
      <dsp:spPr>
        <a:xfrm>
          <a:off x="4794309" y="1826866"/>
          <a:ext cx="1960678"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977900">
            <a:lnSpc>
              <a:spcPct val="100000"/>
            </a:lnSpc>
            <a:spcBef>
              <a:spcPct val="0"/>
            </a:spcBef>
            <a:spcAft>
              <a:spcPct val="35000"/>
            </a:spcAft>
            <a:buNone/>
          </a:pPr>
          <a:r>
            <a:rPr lang="en-US" sz="2200" kern="1200"/>
            <a:t>Avoiding traffic congestion</a:t>
          </a:r>
        </a:p>
      </dsp:txBody>
      <dsp:txXfrm>
        <a:off x="4794309" y="1826866"/>
        <a:ext cx="1960678" cy="720000"/>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6/4/2024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10.sv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3.png>
</file>

<file path=ppt/media/image4.jpeg>
</file>

<file path=ppt/media/image5.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6/4/2024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69544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14</a:t>
            </a:fld>
            <a:endParaRPr lang="en-US"/>
          </a:p>
        </p:txBody>
      </p:sp>
    </p:spTree>
    <p:extLst>
      <p:ext uri="{BB962C8B-B14F-4D97-AF65-F5344CB8AC3E}">
        <p14:creationId xmlns:p14="http://schemas.microsoft.com/office/powerpoint/2010/main" val="2974415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2</a:t>
            </a:fld>
            <a:endParaRPr lang="en-US"/>
          </a:p>
        </p:txBody>
      </p:sp>
    </p:spTree>
    <p:extLst>
      <p:ext uri="{BB962C8B-B14F-4D97-AF65-F5344CB8AC3E}">
        <p14:creationId xmlns:p14="http://schemas.microsoft.com/office/powerpoint/2010/main" val="3727634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206508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a:p>
        </p:txBody>
      </p:sp>
    </p:spTree>
    <p:extLst>
      <p:ext uri="{BB962C8B-B14F-4D97-AF65-F5344CB8AC3E}">
        <p14:creationId xmlns:p14="http://schemas.microsoft.com/office/powerpoint/2010/main" val="19458610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6</a:t>
            </a:fld>
            <a:endParaRPr lang="en-US"/>
          </a:p>
        </p:txBody>
      </p:sp>
    </p:spTree>
    <p:extLst>
      <p:ext uri="{BB962C8B-B14F-4D97-AF65-F5344CB8AC3E}">
        <p14:creationId xmlns:p14="http://schemas.microsoft.com/office/powerpoint/2010/main" val="39884402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7</a:t>
            </a:fld>
            <a:endParaRPr lang="en-US"/>
          </a:p>
        </p:txBody>
      </p:sp>
    </p:spTree>
    <p:extLst>
      <p:ext uri="{BB962C8B-B14F-4D97-AF65-F5344CB8AC3E}">
        <p14:creationId xmlns:p14="http://schemas.microsoft.com/office/powerpoint/2010/main" val="7112980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a:p>
        </p:txBody>
      </p:sp>
    </p:spTree>
    <p:extLst>
      <p:ext uri="{BB962C8B-B14F-4D97-AF65-F5344CB8AC3E}">
        <p14:creationId xmlns:p14="http://schemas.microsoft.com/office/powerpoint/2010/main" val="5685332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12</a:t>
            </a:fld>
            <a:endParaRPr lang="en-US"/>
          </a:p>
        </p:txBody>
      </p:sp>
    </p:spTree>
    <p:extLst>
      <p:ext uri="{BB962C8B-B14F-4D97-AF65-F5344CB8AC3E}">
        <p14:creationId xmlns:p14="http://schemas.microsoft.com/office/powerpoint/2010/main" val="711298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13</a:t>
            </a:fld>
            <a:endParaRPr lang="en-US"/>
          </a:p>
        </p:txBody>
      </p:sp>
    </p:spTree>
    <p:extLst>
      <p:ext uri="{BB962C8B-B14F-4D97-AF65-F5344CB8AC3E}">
        <p14:creationId xmlns:p14="http://schemas.microsoft.com/office/powerpoint/2010/main" val="2853122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US"/>
              <a:t>Click icon to add picture</a:t>
            </a:r>
          </a:p>
        </p:txBody>
      </p:sp>
    </p:spTree>
    <p:extLst>
      <p:ext uri="{BB962C8B-B14F-4D97-AF65-F5344CB8AC3E}">
        <p14:creationId xmlns:p14="http://schemas.microsoft.com/office/powerpoint/2010/main" val="1007240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1BBEEFE-AE8A-8083-54B6-DBE9BC0E9F10}"/>
              </a:ext>
              <a:ext uri="{C183D7F6-B498-43B3-948B-1728B52AA6E4}">
                <adec:decorative xmlns:adec="http://schemas.microsoft.com/office/drawing/2017/decorative" val="1"/>
              </a:ext>
            </a:extLst>
          </p:cNvPr>
          <p:cNvSpPr/>
          <p:nvPr userDrawn="1"/>
        </p:nvSpPr>
        <p:spPr>
          <a:xfrm>
            <a:off x="-42863" y="0"/>
            <a:ext cx="4658392" cy="6858000"/>
          </a:xfrm>
          <a:custGeom>
            <a:avLst/>
            <a:gdLst>
              <a:gd name="connsiteX0" fmla="*/ 0 w 4658392"/>
              <a:gd name="connsiteY0" fmla="*/ 0 h 6858000"/>
              <a:gd name="connsiteX1" fmla="*/ 4658392 w 4658392"/>
              <a:gd name="connsiteY1" fmla="*/ 0 h 6858000"/>
              <a:gd name="connsiteX2" fmla="*/ 2820797 w 4658392"/>
              <a:gd name="connsiteY2" fmla="*/ 6858000 h 6858000"/>
              <a:gd name="connsiteX3" fmla="*/ 0 w 4658392"/>
              <a:gd name="connsiteY3" fmla="*/ 6858000 h 6858000"/>
              <a:gd name="connsiteX4" fmla="*/ 0 w 465839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8392" h="6858000">
                <a:moveTo>
                  <a:pt x="0" y="0"/>
                </a:moveTo>
                <a:lnTo>
                  <a:pt x="4658392" y="0"/>
                </a:lnTo>
                <a:lnTo>
                  <a:pt x="2820797" y="6858000"/>
                </a:lnTo>
                <a:lnTo>
                  <a:pt x="0" y="6858000"/>
                </a:lnTo>
                <a:lnTo>
                  <a:pt x="0" y="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8" name="Straight Connector 7">
            <a:extLst>
              <a:ext uri="{FF2B5EF4-FFF2-40B4-BE49-F238E27FC236}">
                <a16:creationId xmlns:a16="http://schemas.microsoft.com/office/drawing/2014/main" id="{E64FF31D-04D7-B1F4-53B1-AA4170602E03}"/>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F040EF-92FF-AEA1-BBA6-A4B739E11945}"/>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A59A84-C321-FDF9-555F-1FB322EBBC7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509286"/>
            <a:ext cx="3200400" cy="5617193"/>
          </a:xfrm>
        </p:spPr>
        <p:txBody>
          <a:bodyPr>
            <a:noAutofit/>
          </a:bodyPr>
          <a:lstStyle/>
          <a:p>
            <a:r>
              <a:rPr lang="en-US"/>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023412" y="509286"/>
            <a:ext cx="4328932" cy="5617194"/>
          </a:xfrm>
        </p:spPr>
        <p:txBody>
          <a:bodyPr anchor="ctr" anchorCtr="0">
            <a:normAutofit/>
          </a:bodyPr>
          <a:lstStyle>
            <a:lvl1pPr marL="0" indent="0">
              <a:lnSpc>
                <a:spcPct val="150000"/>
              </a:lnSpc>
              <a:spcBef>
                <a:spcPts val="1000"/>
              </a:spcBef>
              <a:buNone/>
              <a:defRPr sz="1800"/>
            </a:lvl1pPr>
            <a:lvl2pPr marL="457200" indent="0">
              <a:lnSpc>
                <a:spcPct val="150000"/>
              </a:lnSpc>
              <a:spcBef>
                <a:spcPts val="1000"/>
              </a:spcBef>
              <a:buNone/>
              <a:defRPr sz="1600"/>
            </a:lvl2pPr>
            <a:lvl3pPr marL="914400" indent="0">
              <a:lnSpc>
                <a:spcPct val="150000"/>
              </a:lnSpc>
              <a:spcBef>
                <a:spcPts val="1000"/>
              </a:spcBef>
              <a:buNone/>
              <a:defRPr sz="1400"/>
            </a:lvl3pPr>
            <a:lvl4pPr marL="1371600" indent="0">
              <a:lnSpc>
                <a:spcPct val="150000"/>
              </a:lnSpc>
              <a:spcBef>
                <a:spcPts val="1000"/>
              </a:spcBef>
              <a:buNone/>
              <a:defRPr sz="1200"/>
            </a:lvl4pPr>
            <a:lvl5pPr marL="1828800" indent="0">
              <a:lnSpc>
                <a:spcPct val="150000"/>
              </a:lnSpc>
              <a:spcBef>
                <a:spcPts val="1000"/>
              </a:spcBef>
              <a:buNone/>
              <a:defRPr sz="12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4" name="Picture Placeholder 13">
            <a:extLst>
              <a:ext uri="{FF2B5EF4-FFF2-40B4-BE49-F238E27FC236}">
                <a16:creationId xmlns:a16="http://schemas.microsoft.com/office/drawing/2014/main" id="{760CD5A6-A0E4-A658-65B1-0D6C0533166A}"/>
              </a:ext>
            </a:extLst>
          </p:cNvPr>
          <p:cNvSpPr>
            <a:spLocks noGrp="1"/>
          </p:cNvSpPr>
          <p:nvPr>
            <p:ph type="pic" sz="quarter" idx="13"/>
          </p:nvPr>
        </p:nvSpPr>
        <p:spPr>
          <a:xfrm>
            <a:off x="9548813" y="-22860"/>
            <a:ext cx="2651760" cy="6903720"/>
          </a:xfrm>
        </p:spPr>
        <p:txBody>
          <a:bodyPr lIns="182880" tIns="274320" rIns="182880">
            <a:normAutofit/>
          </a:bodyPr>
          <a:lstStyle>
            <a:lvl1pPr marL="0" indent="0" algn="ctr">
              <a:buNone/>
              <a:defRPr sz="2000"/>
            </a:lvl1pPr>
          </a:lstStyle>
          <a:p>
            <a:r>
              <a:rPr lang="en-US"/>
              <a:t>Click icon to add picture</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25005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6CBD635-4863-B127-5668-D2C7DA8CDE92}"/>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629720-DD91-8012-686D-AABA439870ED}"/>
              </a:ext>
              <a:ext uri="{C183D7F6-B498-43B3-948B-1728B52AA6E4}">
                <adec:decorative xmlns:adec="http://schemas.microsoft.com/office/drawing/2017/decorative" val="1"/>
              </a:ext>
            </a:extLst>
          </p:cNvPr>
          <p:cNvCxnSpPr>
            <a:cxnSpLocks/>
          </p:cNvCxnSpPr>
          <p:nvPr userDrawn="1"/>
        </p:nvCxnSpPr>
        <p:spPr>
          <a:xfrm flipH="1">
            <a:off x="10911820" y="0"/>
            <a:ext cx="913577" cy="68580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970117" y="185195"/>
            <a:ext cx="6930838" cy="1505493"/>
          </a:xfrm>
        </p:spPr>
        <p:txBody>
          <a:bodyPr anchor="b" anchorCtr="0">
            <a:noAutofit/>
          </a:bodyPr>
          <a:lstStyle>
            <a:lvl1pPr>
              <a:defRPr sz="3600"/>
            </a:lvl1pPr>
          </a:lstStyle>
          <a:p>
            <a:r>
              <a:rPr lang="en-US"/>
              <a:t>Click to add title</a:t>
            </a:r>
          </a:p>
        </p:txBody>
      </p:sp>
      <p:sp>
        <p:nvSpPr>
          <p:cNvPr id="12" name="Picture Placeholder 11">
            <a:extLst>
              <a:ext uri="{FF2B5EF4-FFF2-40B4-BE49-F238E27FC236}">
                <a16:creationId xmlns:a16="http://schemas.microsoft.com/office/drawing/2014/main" id="{1FB27827-7491-B1C2-D9C5-975A9FF66EC1}"/>
              </a:ext>
            </a:extLst>
          </p:cNvPr>
          <p:cNvSpPr>
            <a:spLocks noGrp="1"/>
          </p:cNvSpPr>
          <p:nvPr>
            <p:ph type="pic" sz="quarter" idx="10"/>
          </p:nvPr>
        </p:nvSpPr>
        <p:spPr>
          <a:xfrm>
            <a:off x="-18788" y="-22860"/>
            <a:ext cx="3291840" cy="6903720"/>
          </a:xfrm>
        </p:spPr>
        <p:txBody>
          <a:bodyPr lIns="182880" tIns="274320" rIns="182880">
            <a:normAutofit/>
          </a:bodyPr>
          <a:lstStyle>
            <a:lvl1pPr marL="0" indent="0" algn="ctr">
              <a:buNone/>
              <a:defRPr sz="2000"/>
            </a:lvl1pPr>
          </a:lstStyle>
          <a:p>
            <a:r>
              <a:rPr lang="en-US"/>
              <a:t>Click icon to add picture</a:t>
            </a:r>
          </a:p>
        </p:txBody>
      </p:sp>
      <p:sp>
        <p:nvSpPr>
          <p:cNvPr id="11" name="Content Placeholder 3">
            <a:extLst>
              <a:ext uri="{FF2B5EF4-FFF2-40B4-BE49-F238E27FC236}">
                <a16:creationId xmlns:a16="http://schemas.microsoft.com/office/drawing/2014/main" id="{7D4D4555-A25D-09B6-36AF-5977189F2DDE}"/>
              </a:ext>
            </a:extLst>
          </p:cNvPr>
          <p:cNvSpPr>
            <a:spLocks noGrp="1"/>
          </p:cNvSpPr>
          <p:nvPr>
            <p:ph sz="half" idx="2" hasCustomPrompt="1"/>
          </p:nvPr>
        </p:nvSpPr>
        <p:spPr>
          <a:xfrm>
            <a:off x="3970116" y="2022395"/>
            <a:ext cx="6941703" cy="4297680"/>
          </a:xfrm>
        </p:spPr>
        <p:txBody>
          <a:bodyPr>
            <a:normAutofit/>
          </a:bodyPr>
          <a:lstStyle>
            <a:lvl1pPr marL="228600" indent="-228600">
              <a:spcBef>
                <a:spcPts val="1000"/>
              </a:spcBef>
              <a:spcAft>
                <a:spcPts val="1500"/>
              </a:spcAft>
              <a:buFont typeface="Arial" panose="020B0604020202020204" pitchFamily="34" charset="0"/>
              <a:buChar char="•"/>
              <a:defRPr sz="1800"/>
            </a:lvl1pPr>
            <a:lvl2pPr>
              <a:spcBef>
                <a:spcPts val="1000"/>
              </a:spcBef>
              <a:spcAft>
                <a:spcPts val="1500"/>
              </a:spcAft>
              <a:defRPr sz="1800"/>
            </a:lvl2pPr>
            <a:lvl3pPr>
              <a:spcBef>
                <a:spcPts val="1000"/>
              </a:spcBef>
              <a:spcAft>
                <a:spcPts val="1500"/>
              </a:spcAft>
              <a:defRPr sz="1800"/>
            </a:lvl3pPr>
            <a:lvl4pPr>
              <a:spcBef>
                <a:spcPts val="1000"/>
              </a:spcBef>
              <a:spcAft>
                <a:spcPts val="1500"/>
              </a:spcAft>
              <a:defRPr sz="1800"/>
            </a:lvl4pPr>
            <a:lvl5pPr>
              <a:spcBef>
                <a:spcPts val="1000"/>
              </a:spcBef>
              <a:spcAft>
                <a:spcPts val="1500"/>
              </a:spcAft>
              <a:defRPr sz="18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923740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8667566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Content + picture ">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700B3A65-BB60-F2B4-4CF4-19A7C53F188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F1DB8D5-B954-BFC9-C8D8-F0491CCBE29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507D69F-27D7-2C68-A17D-3F1399C8BE71}"/>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199" y="365125"/>
            <a:ext cx="6645965" cy="1325563"/>
          </a:xfrm>
        </p:spPr>
        <p:txBody>
          <a:bodyPr anchor="b" anchorCtr="0">
            <a:no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1" y="2055813"/>
            <a:ext cx="5781261" cy="4067492"/>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7566991" y="-22860"/>
            <a:ext cx="4625008" cy="6903720"/>
          </a:xfrm>
        </p:spPr>
        <p:txBody>
          <a:bodyPr tIns="274320">
            <a:normAutofit/>
          </a:bodyPr>
          <a:lstStyle>
            <a:lvl1pPr marL="0" indent="0" algn="ctr">
              <a:buNone/>
              <a:defRPr sz="2000"/>
            </a:lvl1pPr>
          </a:lstStyle>
          <a:p>
            <a:r>
              <a:rPr lang="en-US"/>
              <a:t>Click icon to add picture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6568680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C45A11E-9896-BD8B-8CC6-A79C124D89BC}"/>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B386022B-53D6-6CE0-2093-873FC64A5D34}"/>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D4BD8F-684C-A145-3376-9E69B0E5BEE5}"/>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7C1DA9-2A25-EE21-085B-8857DC1AD722}"/>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F236BB3-E567-A8A9-5EC2-BCEF79CFCF06}"/>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4A87C9F-C765-C63C-951E-70721DDACDC3}"/>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4425665-0C9C-3899-9DB9-ED05D91E26E6}"/>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125"/>
            <a:ext cx="10330405" cy="1325563"/>
          </a:xfrm>
        </p:spPr>
        <p:txBody>
          <a:bodyPr anchor="b" anchorCtr="0">
            <a:noAutofit/>
          </a:bodyPr>
          <a:lstStyle>
            <a:lvl1pPr>
              <a:defRPr sz="3600"/>
            </a:lvl1pPr>
          </a:lstStyle>
          <a:p>
            <a:r>
              <a:rPr lang="en-US"/>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2137059"/>
            <a:ext cx="2816352" cy="3986246"/>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109014" y="2137059"/>
            <a:ext cx="7059592" cy="3986245"/>
          </a:xfrm>
        </p:spPr>
        <p:txBody>
          <a:bodyPr>
            <a:normAutofit/>
          </a:bodyPr>
          <a:lstStyle>
            <a:lvl1pPr marL="0" indent="0" algn="ctr">
              <a:buNone/>
              <a:defRPr lang="en-US" sz="2000" dirty="0"/>
            </a:lvl1pPr>
          </a:lstStyle>
          <a:p>
            <a:r>
              <a:rPr lang="en-US"/>
              <a:t>Click icon to add table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742277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US"/>
              <a:t>Click icon to add picture</a:t>
            </a:r>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US"/>
              <a:t>Click to edit Master title style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25396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678958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6/4/2024</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6/4/2024</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3" r:id="rId14"/>
    <p:sldLayoutId id="2147483685" r:id="rId15"/>
    <p:sldLayoutId id="2147483687" r:id="rId16"/>
    <p:sldLayoutId id="2147483688" r:id="rId17"/>
    <p:sldLayoutId id="2147483691" r:id="rId18"/>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hyperlink" Target="https://pxhere.com/en/photo/330077"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17.xml"/><Relationship Id="rId4" Type="http://schemas.openxmlformats.org/officeDocument/2006/relationships/image" Target="../media/image19.png"/></Relationships>
</file>

<file path=ppt/slides/_rels/slide13.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hyperlink" Target="https://www.publicdomainpictures.net/en/view-image.php?image=45242&amp;picture=networking"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hyperlink" Target="https://pixabay.com/en/cross-road-junction-road-traffic-425054/"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hyperlink" Target="https://pxhere.com/en/photo/180299"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14.xml"/><Relationship Id="rId4" Type="http://schemas.openxmlformats.org/officeDocument/2006/relationships/hyperlink" Target="https://www.merlot.org/merlot/viewSite.htm?id=9160976" TargetMode="Externa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FEC93CF-2672-7D78-F278-58C5E012E0DF}"/>
              </a:ext>
            </a:extLst>
          </p:cNvPr>
          <p:cNvSpPr>
            <a:spLocks noGrp="1"/>
          </p:cNvSpPr>
          <p:nvPr>
            <p:ph type="ctrTitle"/>
          </p:nvPr>
        </p:nvSpPr>
        <p:spPr/>
        <p:txBody>
          <a:bodyPr/>
          <a:lstStyle/>
          <a:p>
            <a:pPr algn="ctr"/>
            <a:r>
              <a:rPr lang="en-US"/>
              <a:t>Picture fuzzy</a:t>
            </a:r>
            <a:br>
              <a:rPr lang="en-US"/>
            </a:br>
            <a:r>
              <a:rPr lang="en-US"/>
              <a:t>incident graph</a:t>
            </a:r>
          </a:p>
        </p:txBody>
      </p:sp>
      <p:pic>
        <p:nvPicPr>
          <p:cNvPr id="7" name="Picture Placeholder 6">
            <a:extLst>
              <a:ext uri="{FF2B5EF4-FFF2-40B4-BE49-F238E27FC236}">
                <a16:creationId xmlns:a16="http://schemas.microsoft.com/office/drawing/2014/main" id="{ED21B7CD-3D69-26B5-8A0B-52A19A6B0A2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t="15067" b="15067"/>
          <a:stretch/>
        </p:blipFill>
        <p:spPr/>
      </p:pic>
    </p:spTree>
    <p:extLst>
      <p:ext uri="{BB962C8B-B14F-4D97-AF65-F5344CB8AC3E}">
        <p14:creationId xmlns:p14="http://schemas.microsoft.com/office/powerpoint/2010/main" val="307899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F6D176-6520-1D22-14D1-2B727718E866}"/>
              </a:ext>
            </a:extLst>
          </p:cNvPr>
          <p:cNvSpPr>
            <a:spLocks noGrp="1"/>
          </p:cNvSpPr>
          <p:nvPr>
            <p:ph type="title"/>
          </p:nvPr>
        </p:nvSpPr>
        <p:spPr>
          <a:xfrm>
            <a:off x="560438" y="365125"/>
            <a:ext cx="11631561" cy="1017090"/>
          </a:xfrm>
        </p:spPr>
        <p:txBody>
          <a:bodyPr/>
          <a:lstStyle/>
          <a:p>
            <a:r>
              <a:rPr lang="en-US" dirty="0"/>
              <a:t>Step 5: Optimization</a:t>
            </a:r>
          </a:p>
        </p:txBody>
      </p:sp>
      <p:sp>
        <p:nvSpPr>
          <p:cNvPr id="3" name="Text Placeholder 2">
            <a:extLst>
              <a:ext uri="{FF2B5EF4-FFF2-40B4-BE49-F238E27FC236}">
                <a16:creationId xmlns:a16="http://schemas.microsoft.com/office/drawing/2014/main" id="{487C764F-5BC0-AE93-9667-E2CF35AE6141}"/>
              </a:ext>
            </a:extLst>
          </p:cNvPr>
          <p:cNvSpPr>
            <a:spLocks noGrp="1"/>
          </p:cNvSpPr>
          <p:nvPr>
            <p:ph type="body" idx="1"/>
          </p:nvPr>
        </p:nvSpPr>
        <p:spPr>
          <a:xfrm>
            <a:off x="560438" y="1224665"/>
            <a:ext cx="11071124" cy="1017090"/>
          </a:xfrm>
        </p:spPr>
        <p:txBody>
          <a:bodyPr>
            <a:noAutofit/>
          </a:bodyPr>
          <a:lstStyle/>
          <a:p>
            <a:r>
              <a:rPr lang="en-US" sz="1800" b="0" cap="none" spc="0" dirty="0"/>
              <a:t>In fact, the data will always change to change in real time, so after moving from one point to another point, the data is not like it at the start. </a:t>
            </a:r>
          </a:p>
          <a:p>
            <a:r>
              <a:rPr lang="en-US" sz="1800" b="0" cap="none" spc="0" dirty="0"/>
              <a:t>Repeat the algorithm at each point in the path we find until reaching the destination.</a:t>
            </a:r>
          </a:p>
        </p:txBody>
      </p:sp>
      <p:pic>
        <p:nvPicPr>
          <p:cNvPr id="7" name="Content Placeholder 6">
            <a:extLst>
              <a:ext uri="{FF2B5EF4-FFF2-40B4-BE49-F238E27FC236}">
                <a16:creationId xmlns:a16="http://schemas.microsoft.com/office/drawing/2014/main" id="{8C7A9749-41B5-77B6-A83B-CA9520DCFD7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11527" y="2717169"/>
            <a:ext cx="5850237" cy="3786749"/>
          </a:xfrm>
          <a:prstGeom prst="rect">
            <a:avLst/>
          </a:prstGeom>
        </p:spPr>
      </p:pic>
      <p:pic>
        <p:nvPicPr>
          <p:cNvPr id="8" name="Content Placeholder 7">
            <a:extLst>
              <a:ext uri="{FF2B5EF4-FFF2-40B4-BE49-F238E27FC236}">
                <a16:creationId xmlns:a16="http://schemas.microsoft.com/office/drawing/2014/main" id="{E1F2E747-36CC-B73D-3B03-5CE397BC0643}"/>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rcRect/>
          <a:stretch/>
        </p:blipFill>
        <p:spPr>
          <a:xfrm>
            <a:off x="6460315" y="2711075"/>
            <a:ext cx="5737595" cy="3790083"/>
          </a:xfrm>
          <a:prstGeom prst="rect">
            <a:avLst/>
          </a:prstGeom>
        </p:spPr>
      </p:pic>
      <p:sp>
        <p:nvSpPr>
          <p:cNvPr id="10" name="Arrow: Right 9">
            <a:extLst>
              <a:ext uri="{FF2B5EF4-FFF2-40B4-BE49-F238E27FC236}">
                <a16:creationId xmlns:a16="http://schemas.microsoft.com/office/drawing/2014/main" id="{9808A86D-032C-C914-C9EF-D51A2884DFA7}"/>
              </a:ext>
            </a:extLst>
          </p:cNvPr>
          <p:cNvSpPr/>
          <p:nvPr/>
        </p:nvSpPr>
        <p:spPr>
          <a:xfrm>
            <a:off x="5864098" y="3962999"/>
            <a:ext cx="587424" cy="336765"/>
          </a:xfrm>
          <a:prstGeom prst="rightArrow">
            <a:avLst/>
          </a:prstGeom>
          <a:solidFill>
            <a:srgbClr val="FF0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2258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EAD8578F-CA98-6E2B-9F0F-C1FC5AAE344F}"/>
              </a:ext>
            </a:extLst>
          </p:cNvPr>
          <p:cNvSpPr>
            <a:spLocks noGrp="1"/>
          </p:cNvSpPr>
          <p:nvPr>
            <p:ph type="title"/>
          </p:nvPr>
        </p:nvSpPr>
        <p:spPr/>
        <p:txBody>
          <a:bodyPr/>
          <a:lstStyle/>
          <a:p>
            <a:r>
              <a:rPr lang="en-US"/>
              <a:t>Expected results</a:t>
            </a:r>
          </a:p>
        </p:txBody>
      </p:sp>
      <p:sp>
        <p:nvSpPr>
          <p:cNvPr id="9" name="Text Placeholder 8">
            <a:extLst>
              <a:ext uri="{FF2B5EF4-FFF2-40B4-BE49-F238E27FC236}">
                <a16:creationId xmlns:a16="http://schemas.microsoft.com/office/drawing/2014/main" id="{83A5A0D5-7D55-1BF7-D2DF-7655A31E90CB}"/>
              </a:ext>
            </a:extLst>
          </p:cNvPr>
          <p:cNvSpPr>
            <a:spLocks noGrp="1"/>
          </p:cNvSpPr>
          <p:nvPr>
            <p:ph type="body" sz="half" idx="2"/>
          </p:nvPr>
        </p:nvSpPr>
        <p:spPr>
          <a:xfrm>
            <a:off x="839788" y="2654710"/>
            <a:ext cx="3932237" cy="3214278"/>
          </a:xfrm>
        </p:spPr>
        <p:txBody>
          <a:bodyPr>
            <a:normAutofit/>
          </a:bodyPr>
          <a:lstStyle/>
          <a:p>
            <a:r>
              <a:rPr lang="en-US" sz="2400"/>
              <a:t>Convert the selected route into a format that vehicle owners can understand, such as GPS coordinates or directions on Google Maps.</a:t>
            </a:r>
          </a:p>
        </p:txBody>
      </p:sp>
      <p:pic>
        <p:nvPicPr>
          <p:cNvPr id="10" name="Content Placeholder 9" descr="Ảnh có chứa bản đồ, văn bản, tập bản đồ&#10;&#10;Mô tả được tạo tự động">
            <a:extLst>
              <a:ext uri="{FF2B5EF4-FFF2-40B4-BE49-F238E27FC236}">
                <a16:creationId xmlns:a16="http://schemas.microsoft.com/office/drawing/2014/main" id="{FFAA7782-7767-D380-BDAB-50B5F7671FB6}"/>
              </a:ext>
            </a:extLst>
          </p:cNvPr>
          <p:cNvPicPr>
            <a:picLocks noGrp="1" noChangeAspect="1"/>
          </p:cNvPicPr>
          <p:nvPr>
            <p:ph idx="1"/>
          </p:nvPr>
        </p:nvPicPr>
        <p:blipFill>
          <a:blip r:embed="rId2"/>
          <a:stretch>
            <a:fillRect/>
          </a:stretch>
        </p:blipFill>
        <p:spPr>
          <a:xfrm>
            <a:off x="5183188" y="1195030"/>
            <a:ext cx="6172200" cy="4458415"/>
          </a:xfrm>
          <a:prstGeom prst="rect">
            <a:avLst/>
          </a:prstGeom>
        </p:spPr>
      </p:pic>
    </p:spTree>
    <p:extLst>
      <p:ext uri="{BB962C8B-B14F-4D97-AF65-F5344CB8AC3E}">
        <p14:creationId xmlns:p14="http://schemas.microsoft.com/office/powerpoint/2010/main" val="960387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noFill/>
        </p:spPr>
        <p:txBody>
          <a:bodyPr>
            <a:noAutofit/>
          </a:bodyPr>
          <a:lstStyle/>
          <a:p>
            <a:r>
              <a:rPr lang="en-US"/>
              <a:t>Experiment and evaluation</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xfrm>
            <a:off x="838200" y="2137058"/>
            <a:ext cx="2816352" cy="3986246"/>
          </a:xfrm>
          <a:solidFill>
            <a:schemeClr val="bg1"/>
          </a:solidFill>
        </p:spPr>
        <p:txBody>
          <a:bodyPr vert="horz" lIns="91440" tIns="45720" rIns="91440" bIns="45720" rtlCol="0" anchor="t">
            <a:normAutofit/>
          </a:bodyPr>
          <a:lstStyle/>
          <a:p>
            <a:r>
              <a:rPr lang="en-US" dirty="0"/>
              <a:t>Here is the table of time algorithms run in small datasheet:</a:t>
            </a:r>
          </a:p>
          <a:p>
            <a:pPr marL="285750" indent="-285750">
              <a:buFont typeface="Arial" panose="020B0604020202020204" pitchFamily="34" charset="0"/>
              <a:buChar char="•"/>
            </a:pPr>
            <a:r>
              <a:rPr lang="en-US" dirty="0"/>
              <a:t>Total route length:</a:t>
            </a:r>
          </a:p>
          <a:p>
            <a:r>
              <a:rPr lang="en-US" dirty="0"/>
              <a:t>      DFS&gt;A*&gt;=BFS</a:t>
            </a:r>
          </a:p>
          <a:p>
            <a:pPr marL="285750" indent="-285750">
              <a:buFont typeface="Arial" panose="020B0604020202020204" pitchFamily="34" charset="0"/>
              <a:buChar char="•"/>
            </a:pPr>
            <a:r>
              <a:rPr lang="en-US" dirty="0"/>
              <a:t>Total code run time: A*&gt;DFS&gt;BFS</a:t>
            </a:r>
          </a:p>
          <a:p>
            <a:endParaRPr lang="en-US" dirty="0"/>
          </a:p>
        </p:txBody>
      </p:sp>
      <p:pic>
        <p:nvPicPr>
          <p:cNvPr id="9" name="Content Placeholder 6">
            <a:extLst>
              <a:ext uri="{FF2B5EF4-FFF2-40B4-BE49-F238E27FC236}">
                <a16:creationId xmlns:a16="http://schemas.microsoft.com/office/drawing/2014/main" id="{AB506AED-A56F-AF8D-4BED-16873434B30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532673" y="1690688"/>
            <a:ext cx="6488450" cy="2586344"/>
          </a:xfrm>
          <a:prstGeom prst="rect">
            <a:avLst/>
          </a:prstGeom>
        </p:spPr>
      </p:pic>
      <p:pic>
        <p:nvPicPr>
          <p:cNvPr id="4" name="Picture 3">
            <a:extLst>
              <a:ext uri="{FF2B5EF4-FFF2-40B4-BE49-F238E27FC236}">
                <a16:creationId xmlns:a16="http://schemas.microsoft.com/office/drawing/2014/main" id="{BCB7C998-A4B4-251D-3C9A-0E5F37E697D3}"/>
              </a:ext>
            </a:extLst>
          </p:cNvPr>
          <p:cNvPicPr>
            <a:picLocks noChangeAspect="1"/>
          </p:cNvPicPr>
          <p:nvPr/>
        </p:nvPicPr>
        <p:blipFill>
          <a:blip r:embed="rId4"/>
          <a:stretch>
            <a:fillRect/>
          </a:stretch>
        </p:blipFill>
        <p:spPr>
          <a:xfrm>
            <a:off x="4532673" y="4277032"/>
            <a:ext cx="6488450" cy="2215843"/>
          </a:xfrm>
          <a:prstGeom prst="rect">
            <a:avLst/>
          </a:prstGeom>
        </p:spPr>
      </p:pic>
    </p:spTree>
    <p:extLst>
      <p:ext uri="{BB962C8B-B14F-4D97-AF65-F5344CB8AC3E}">
        <p14:creationId xmlns:p14="http://schemas.microsoft.com/office/powerpoint/2010/main" val="812985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noFill/>
        </p:spPr>
        <p:txBody>
          <a:bodyPr/>
          <a:lstStyle/>
          <a:p>
            <a:r>
              <a:rPr lang="en-US"/>
              <a:t>Conclusion</a:t>
            </a:r>
          </a:p>
        </p:txBody>
      </p:sp>
      <p:pic>
        <p:nvPicPr>
          <p:cNvPr id="24" name="Picture Placeholder 7">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32119" r="32119"/>
          <a:stretch/>
        </p:blipFill>
        <p:spPr>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noFill/>
        </p:spPr>
        <p:txBody>
          <a:bodyPr vert="horz" lIns="91440" tIns="45720" rIns="91440" bIns="45720" rtlCol="0" anchor="t">
            <a:normAutofit/>
          </a:bodyPr>
          <a:lstStyle/>
          <a:p>
            <a:pPr marL="0" indent="0">
              <a:lnSpc>
                <a:spcPct val="150000"/>
              </a:lnSpc>
              <a:buNone/>
            </a:pPr>
            <a:r>
              <a:rPr lang="en-US" sz="1800" kern="100">
                <a:effectLst/>
                <a:latin typeface="Aptos" panose="020B0004020202020204" pitchFamily="34" charset="0"/>
                <a:ea typeface="Aptos" panose="020B0004020202020204" pitchFamily="34" charset="0"/>
                <a:cs typeface="Cordia New" panose="020B0304020202020204" pitchFamily="34" charset="-34"/>
              </a:rPr>
              <a:t>This project aims to find the optimal route for vehicles by using a combination of PFIG, A*, BFS, and DFS algorithms. The expected result is to identify routes with the best criteria such as shortest travel time, least fuel consumption, and avoiding congestion. The experiments and evaluations of algorithm running times will provide detailed insights into the effectiveness of the methods used.</a:t>
            </a:r>
          </a:p>
          <a:p>
            <a:endParaRPr lang="en-US"/>
          </a:p>
        </p:txBody>
      </p:sp>
    </p:spTree>
    <p:extLst>
      <p:ext uri="{BB962C8B-B14F-4D97-AF65-F5344CB8AC3E}">
        <p14:creationId xmlns:p14="http://schemas.microsoft.com/office/powerpoint/2010/main" val="27217289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5">
            <a:extLst>
              <a:ext uri="{FF2B5EF4-FFF2-40B4-BE49-F238E27FC236}">
                <a16:creationId xmlns:a16="http://schemas.microsoft.com/office/drawing/2014/main" id="{E461669C-A7BA-D639-22CB-B5FBBE698B38}"/>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0224" r="10224"/>
          <a:stretch/>
        </p:blipFill>
        <p:spPr>
          <a:noFill/>
        </p:spPr>
      </p:pic>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6080992" y="731562"/>
            <a:ext cx="4902843" cy="3978090"/>
          </a:xfrm>
          <a:noFill/>
        </p:spPr>
        <p:txBody>
          <a:bodyPr anchor="b"/>
          <a:lstStyle/>
          <a:p>
            <a:r>
              <a:rPr lang="en-US"/>
              <a:t>THANK YOU for watching!!!</a:t>
            </a:r>
          </a:p>
        </p:txBody>
      </p:sp>
    </p:spTree>
    <p:extLst>
      <p:ext uri="{BB962C8B-B14F-4D97-AF65-F5344CB8AC3E}">
        <p14:creationId xmlns:p14="http://schemas.microsoft.com/office/powerpoint/2010/main" val="121080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noFill/>
        </p:spPr>
        <p:txBody>
          <a:bodyPr>
            <a:noAutofit/>
          </a:bodyPr>
          <a:lstStyle/>
          <a:p>
            <a:r>
              <a:rPr lang="en-US"/>
              <a:t>AGENDA</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noFill/>
        </p:spPr>
        <p:txBody>
          <a:bodyPr anchor="ctr">
            <a:normAutofit/>
          </a:bodyPr>
          <a:lstStyle/>
          <a:p>
            <a:r>
              <a:rPr lang="en-US"/>
              <a:t>Problems</a:t>
            </a:r>
          </a:p>
          <a:p>
            <a:r>
              <a:rPr lang="en-US"/>
              <a:t>Main idea</a:t>
            </a:r>
          </a:p>
          <a:p>
            <a:r>
              <a:rPr lang="en-US"/>
              <a:t>Input / Output of data</a:t>
            </a:r>
          </a:p>
          <a:p>
            <a:r>
              <a:rPr lang="en-US"/>
              <a:t>AI model / Algorithms </a:t>
            </a:r>
          </a:p>
          <a:p>
            <a:r>
              <a:rPr lang="en-US"/>
              <a:t>Expected results</a:t>
            </a:r>
          </a:p>
          <a:p>
            <a:r>
              <a:rPr lang="en-US"/>
              <a:t>Experiment and evaluation</a:t>
            </a:r>
          </a:p>
          <a:p>
            <a:r>
              <a:rPr lang="en-US"/>
              <a:t>Conclusion </a:t>
            </a:r>
          </a:p>
        </p:txBody>
      </p:sp>
      <p:pic>
        <p:nvPicPr>
          <p:cNvPr id="25" name="Picture Placeholder 6">
            <a:extLst>
              <a:ext uri="{FF2B5EF4-FFF2-40B4-BE49-F238E27FC236}">
                <a16:creationId xmlns:a16="http://schemas.microsoft.com/office/drawing/2014/main" id="{086C9520-C924-5732-CC82-F0C4A533D4E2}"/>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1192" r="21192"/>
          <a:stretch/>
        </p:blipFill>
        <p:spPr/>
      </p:pic>
    </p:spTree>
    <p:extLst>
      <p:ext uri="{BB962C8B-B14F-4D97-AF65-F5344CB8AC3E}">
        <p14:creationId xmlns:p14="http://schemas.microsoft.com/office/powerpoint/2010/main" val="1038351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noFill/>
        </p:spPr>
        <p:txBody>
          <a:bodyPr/>
          <a:lstStyle/>
          <a:p>
            <a:r>
              <a:rPr lang="en-US"/>
              <a:t>Problems</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noFill/>
        </p:spPr>
        <p:txBody>
          <a:bodyPr vert="horz" lIns="91440" tIns="45720" rIns="91440" bIns="45720" rtlCol="0" anchor="t">
            <a:normAutofit/>
          </a:bodyPr>
          <a:lstStyle/>
          <a:p>
            <a:r>
              <a:rPr lang="en-US"/>
              <a:t>In the complex traffic scenario, finding the optimal route for vehicles is a significant challenge. </a:t>
            </a:r>
          </a:p>
          <a:p>
            <a:r>
              <a:rPr lang="en-US"/>
              <a:t>We need to determine the best routes based on various criteria such as travel time, fuel consumption, and avoiding traffic congestion.</a:t>
            </a:r>
          </a:p>
        </p:txBody>
      </p:sp>
      <p:pic>
        <p:nvPicPr>
          <p:cNvPr id="8" name="Picture Placeholder 7">
            <a:extLst>
              <a:ext uri="{FF2B5EF4-FFF2-40B4-BE49-F238E27FC236}">
                <a16:creationId xmlns:a16="http://schemas.microsoft.com/office/drawing/2014/main" id="{F0507C17-3326-E459-52F4-8F5991A93AF2}"/>
              </a:ext>
            </a:extLst>
          </p:cNvPr>
          <p:cNvPicPr>
            <a:picLocks noGrp="1" noChangeAspect="1"/>
          </p:cNvPicPr>
          <p:nvPr>
            <p:ph type="pic" sz="quarter" idx="13"/>
          </p:nvPr>
        </p:nvPicPr>
        <p:blipFill>
          <a:blip r:embed="rId3"/>
          <a:srcRect l="31157" r="31157"/>
          <a:stretch>
            <a:fillRect/>
          </a:stretch>
        </p:blipFill>
        <p:spPr>
          <a:xfrm>
            <a:off x="7118555" y="-22860"/>
            <a:ext cx="5073444" cy="6903720"/>
          </a:xfrm>
          <a:prstGeom prst="rect">
            <a:avLst/>
          </a:prstGeom>
        </p:spPr>
      </p:pic>
    </p:spTree>
    <p:extLst>
      <p:ext uri="{BB962C8B-B14F-4D97-AF65-F5344CB8AC3E}">
        <p14:creationId xmlns:p14="http://schemas.microsoft.com/office/powerpoint/2010/main" val="27372412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21EF458-26E5-10C3-377F-90261A232EE0}"/>
              </a:ext>
            </a:extLst>
          </p:cNvPr>
          <p:cNvSpPr>
            <a:spLocks noGrp="1"/>
          </p:cNvSpPr>
          <p:nvPr>
            <p:ph type="title"/>
          </p:nvPr>
        </p:nvSpPr>
        <p:spPr>
          <a:xfrm>
            <a:off x="839788" y="457200"/>
            <a:ext cx="4272986" cy="1600200"/>
          </a:xfrm>
        </p:spPr>
        <p:txBody>
          <a:bodyPr/>
          <a:lstStyle/>
          <a:p>
            <a:r>
              <a:rPr lang="en-US"/>
              <a:t>Main idea</a:t>
            </a:r>
          </a:p>
        </p:txBody>
      </p:sp>
      <p:sp>
        <p:nvSpPr>
          <p:cNvPr id="6" name="Text Placeholder 5">
            <a:extLst>
              <a:ext uri="{FF2B5EF4-FFF2-40B4-BE49-F238E27FC236}">
                <a16:creationId xmlns:a16="http://schemas.microsoft.com/office/drawing/2014/main" id="{80C7993B-D5AC-7631-C3BC-8EDDFD61EBFA}"/>
              </a:ext>
            </a:extLst>
          </p:cNvPr>
          <p:cNvSpPr>
            <a:spLocks noGrp="1"/>
          </p:cNvSpPr>
          <p:nvPr>
            <p:ph type="body" sz="half" idx="2"/>
          </p:nvPr>
        </p:nvSpPr>
        <p:spPr>
          <a:xfrm>
            <a:off x="839788" y="2057400"/>
            <a:ext cx="4272986" cy="3811588"/>
          </a:xfrm>
        </p:spPr>
        <p:txBody>
          <a:bodyPr>
            <a:normAutofit/>
          </a:bodyPr>
          <a:lstStyle/>
          <a:p>
            <a:r>
              <a:rPr lang="en-US"/>
              <a:t>PFIG </a:t>
            </a:r>
            <a:r>
              <a:rPr lang="en-US" cap="none"/>
              <a:t>is a method that uses Picture Fuzzy Sets to evaluate and represent routes and intersections in the graph. This approach helps to handle the uncertainty and multi-valued nature of the data.</a:t>
            </a:r>
            <a:r>
              <a:rPr lang="en-US"/>
              <a:t> </a:t>
            </a:r>
          </a:p>
          <a:p>
            <a:endParaRPr lang="en-US"/>
          </a:p>
          <a:p>
            <a:r>
              <a:rPr lang="en-US"/>
              <a:t>In PFIG, we find PFICP ( bottleneck ) to reduce traffic jam and boost traffic flow faster.</a:t>
            </a:r>
          </a:p>
        </p:txBody>
      </p:sp>
      <p:pic>
        <p:nvPicPr>
          <p:cNvPr id="11" name="Picture Placeholder 10" descr="What is a Bottleneck?">
            <a:extLst>
              <a:ext uri="{FF2B5EF4-FFF2-40B4-BE49-F238E27FC236}">
                <a16:creationId xmlns:a16="http://schemas.microsoft.com/office/drawing/2014/main" id="{2CF00805-3457-9DC8-3B4B-CFCBC0A0635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5447" b="5447"/>
          <a:stretch>
            <a:fillRect/>
          </a:stretch>
        </p:blipFill>
        <p:spPr bwMode="auto">
          <a:xfrm>
            <a:off x="6911975" y="987425"/>
            <a:ext cx="4443413" cy="2441575"/>
          </a:xfrm>
          <a:prstGeom prst="rect">
            <a:avLst/>
          </a:prstGeom>
          <a:noFill/>
          <a:ln>
            <a:noFill/>
          </a:ln>
        </p:spPr>
      </p:pic>
      <p:pic>
        <p:nvPicPr>
          <p:cNvPr id="12" name="Picture Placeholder 10">
            <a:extLst>
              <a:ext uri="{FF2B5EF4-FFF2-40B4-BE49-F238E27FC236}">
                <a16:creationId xmlns:a16="http://schemas.microsoft.com/office/drawing/2014/main" id="{51514541-F31D-DEA7-8B30-6D175F11BD98}"/>
              </a:ext>
            </a:extLst>
          </p:cNvPr>
          <p:cNvPicPr>
            <a:picLocks noChangeAspect="1"/>
          </p:cNvPicPr>
          <p:nvPr/>
        </p:nvPicPr>
        <p:blipFill>
          <a:blip r:embed="rId3">
            <a:extLst>
              <a:ext uri="{28A0092B-C50C-407E-A947-70E740481C1C}">
                <a14:useLocalDpi xmlns:a14="http://schemas.microsoft.com/office/drawing/2010/main" val="0"/>
              </a:ext>
            </a:extLst>
          </a:blip>
          <a:srcRect t="8789" b="8789"/>
          <a:stretch/>
        </p:blipFill>
        <p:spPr bwMode="auto">
          <a:xfrm>
            <a:off x="6908799" y="3963194"/>
            <a:ext cx="4443413" cy="2441575"/>
          </a:xfrm>
          <a:prstGeom prst="rect">
            <a:avLst/>
          </a:prstGeom>
          <a:noFill/>
          <a:ln>
            <a:noFill/>
          </a:ln>
        </p:spPr>
      </p:pic>
    </p:spTree>
    <p:extLst>
      <p:ext uri="{BB962C8B-B14F-4D97-AF65-F5344CB8AC3E}">
        <p14:creationId xmlns:p14="http://schemas.microsoft.com/office/powerpoint/2010/main" val="9230238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9E31510-FF1D-D965-5F17-324B155B7F4C}"/>
              </a:ext>
            </a:extLst>
          </p:cNvPr>
          <p:cNvSpPr>
            <a:spLocks noGrp="1"/>
          </p:cNvSpPr>
          <p:nvPr>
            <p:ph type="title"/>
          </p:nvPr>
        </p:nvSpPr>
        <p:spPr>
          <a:xfrm>
            <a:off x="839788" y="365126"/>
            <a:ext cx="10515600" cy="804914"/>
          </a:xfrm>
        </p:spPr>
        <p:txBody>
          <a:bodyPr/>
          <a:lstStyle/>
          <a:p>
            <a:r>
              <a:rPr lang="en-US"/>
              <a:t>Input / Output data</a:t>
            </a:r>
          </a:p>
        </p:txBody>
      </p:sp>
      <p:sp>
        <p:nvSpPr>
          <p:cNvPr id="13" name="Content Placeholder 2">
            <a:extLst>
              <a:ext uri="{FF2B5EF4-FFF2-40B4-BE49-F238E27FC236}">
                <a16:creationId xmlns:a16="http://schemas.microsoft.com/office/drawing/2014/main" id="{AABCC904-B0F5-84F9-74F8-7887B5CB75E7}"/>
              </a:ext>
            </a:extLst>
          </p:cNvPr>
          <p:cNvSpPr txBox="1">
            <a:spLocks/>
          </p:cNvSpPr>
          <p:nvPr/>
        </p:nvSpPr>
        <p:spPr>
          <a:xfrm>
            <a:off x="555630" y="1337187"/>
            <a:ext cx="6754548" cy="4786118"/>
          </a:xfrm>
          <a:prstGeom prst="rect">
            <a:avLst/>
          </a:prstGeom>
          <a:noFill/>
        </p:spPr>
        <p:txBody>
          <a:bodyPr vert="horz" lIns="91440" tIns="45720" rIns="91440" bIns="45720" rtlCol="0" anchor="t">
            <a:normAutofit/>
          </a:bodyPr>
          <a:lstStyle>
            <a:lvl1pPr marL="0" indent="0" algn="l" defTabSz="914400" rtl="0" eaLnBrk="1" latinLnBrk="0" hangingPunct="1">
              <a:lnSpc>
                <a:spcPct val="100000"/>
              </a:lnSpc>
              <a:spcBef>
                <a:spcPts val="1000"/>
              </a:spcBef>
              <a:buSzPct val="80000"/>
              <a:buFont typeface="Arial" panose="020B0604020202020204" pitchFamily="34" charset="0"/>
              <a:buNone/>
              <a:defRPr sz="2000" b="1" kern="1200" cap="all" spc="300" baseline="0">
                <a:solidFill>
                  <a:schemeClr val="tx2"/>
                </a:solidFill>
                <a:latin typeface="+mn-lt"/>
                <a:ea typeface="+mn-ea"/>
                <a:cs typeface="+mn-cs"/>
              </a:defRPr>
            </a:lvl1pPr>
            <a:lvl2pPr marL="457200" indent="0" algn="l" defTabSz="914400" rtl="0" eaLnBrk="1" latinLnBrk="0" hangingPunct="1">
              <a:lnSpc>
                <a:spcPct val="100000"/>
              </a:lnSpc>
              <a:spcBef>
                <a:spcPts val="500"/>
              </a:spcBef>
              <a:buSzPct val="80000"/>
              <a:buFont typeface="Arial" panose="020B0604020202020204" pitchFamily="34" charset="0"/>
              <a:buNone/>
              <a:defRPr sz="2000" b="1" kern="1200">
                <a:solidFill>
                  <a:schemeClr val="tx2"/>
                </a:solidFill>
                <a:latin typeface="+mn-lt"/>
                <a:ea typeface="+mn-ea"/>
                <a:cs typeface="+mn-cs"/>
              </a:defRPr>
            </a:lvl2pPr>
            <a:lvl3pPr marL="914400" indent="0" algn="l" defTabSz="914400" rtl="0" eaLnBrk="1" latinLnBrk="0" hangingPunct="1">
              <a:lnSpc>
                <a:spcPct val="100000"/>
              </a:lnSpc>
              <a:spcBef>
                <a:spcPts val="500"/>
              </a:spcBef>
              <a:buSzPct val="80000"/>
              <a:buFont typeface="Arial" panose="020B0604020202020204" pitchFamily="34" charset="0"/>
              <a:buNone/>
              <a:defRPr sz="1800" b="1" kern="1200">
                <a:solidFill>
                  <a:schemeClr val="tx2"/>
                </a:solidFill>
                <a:latin typeface="+mn-lt"/>
                <a:ea typeface="+mn-ea"/>
                <a:cs typeface="+mn-cs"/>
              </a:defRPr>
            </a:lvl3pPr>
            <a:lvl4pPr marL="1371600" indent="0" algn="l" defTabSz="914400" rtl="0" eaLnBrk="1" latinLnBrk="0" hangingPunct="1">
              <a:lnSpc>
                <a:spcPct val="100000"/>
              </a:lnSpc>
              <a:spcBef>
                <a:spcPts val="500"/>
              </a:spcBef>
              <a:buSzPct val="80000"/>
              <a:buFont typeface="Arial" panose="020B0604020202020204" pitchFamily="34" charset="0"/>
              <a:buNone/>
              <a:defRPr sz="1600" b="1" kern="1200">
                <a:solidFill>
                  <a:schemeClr val="tx2"/>
                </a:solidFill>
                <a:latin typeface="+mn-lt"/>
                <a:ea typeface="+mn-ea"/>
                <a:cs typeface="+mn-cs"/>
              </a:defRPr>
            </a:lvl4pPr>
            <a:lvl5pPr marL="1828800" indent="0" algn="l" defTabSz="914400" rtl="0" eaLnBrk="1" latinLnBrk="0" hangingPunct="1">
              <a:lnSpc>
                <a:spcPct val="100000"/>
              </a:lnSpc>
              <a:spcBef>
                <a:spcPts val="500"/>
              </a:spcBef>
              <a:buSzPct val="80000"/>
              <a:buFont typeface="Arial" panose="020B0604020202020204" pitchFamily="34" charset="0"/>
              <a:buNone/>
              <a:defRPr sz="1600" b="1" kern="1200">
                <a:solidFill>
                  <a:schemeClr val="tx2"/>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800" b="0" cap="none" spc="0" dirty="0"/>
              <a:t>•Input data: </a:t>
            </a:r>
            <a:endParaRPr lang="en-US" sz="1800" b="0" cap="none" spc="0"/>
          </a:p>
          <a:p>
            <a:r>
              <a:rPr lang="en-US" sz="1800" b="0" cap="none" spc="0" dirty="0"/>
              <a:t>PFS is described by three components: Positive Membership (PM), Neutral Membership (NM), and Negative Membership (</a:t>
            </a:r>
            <a:r>
              <a:rPr lang="en-US" sz="1800" b="0" cap="none" spc="0" dirty="0" err="1"/>
              <a:t>nM</a:t>
            </a:r>
            <a:r>
              <a:rPr lang="en-US" sz="1800" b="0" cap="none" spc="0" dirty="0"/>
              <a:t>) of an element, satisfying 0 ≤ PM + NM + </a:t>
            </a:r>
            <a:r>
              <a:rPr lang="en-US" sz="1800" b="0" cap="none" spc="0" dirty="0" err="1"/>
              <a:t>nM</a:t>
            </a:r>
            <a:r>
              <a:rPr lang="en-US" sz="1800" b="0" cap="none" spc="0" dirty="0"/>
              <a:t> ≤ 1</a:t>
            </a:r>
          </a:p>
          <a:p>
            <a:r>
              <a:rPr lang="en-US" sz="1800" b="0" cap="none" spc="0" dirty="0"/>
              <a:t>For example, with this data to the destination HUST;</a:t>
            </a:r>
          </a:p>
          <a:p>
            <a:r>
              <a:rPr lang="en-US" sz="1800" b="0" cap="none" spc="0" dirty="0"/>
              <a:t>(</a:t>
            </a:r>
            <a:r>
              <a:rPr lang="en-US" sz="1800" b="0" cap="none" spc="0" dirty="0" err="1"/>
              <a:t>Mỹ</a:t>
            </a:r>
            <a:r>
              <a:rPr lang="en-US" sz="1800" b="0" cap="none" spc="0" dirty="0"/>
              <a:t> </a:t>
            </a:r>
            <a:r>
              <a:rPr lang="en-US" sz="1800" b="0" cap="none" spc="0" dirty="0" err="1"/>
              <a:t>Đình</a:t>
            </a:r>
            <a:r>
              <a:rPr lang="en-US" sz="1800" b="0" cap="none" spc="0" dirty="0"/>
              <a:t>, </a:t>
            </a:r>
            <a:r>
              <a:rPr lang="en-US" sz="1800" b="0" cap="none" spc="0" dirty="0" err="1"/>
              <a:t>Mỹ</a:t>
            </a:r>
            <a:r>
              <a:rPr lang="en-US" sz="1800" b="0" cap="none" spc="0" dirty="0"/>
              <a:t> </a:t>
            </a:r>
            <a:r>
              <a:rPr lang="en-US" sz="1800" b="0" cap="none" spc="0" dirty="0" err="1"/>
              <a:t>Đình</a:t>
            </a:r>
            <a:r>
              <a:rPr lang="en-US" sz="1800" b="0" cap="none" spc="0" dirty="0"/>
              <a:t>–Nguyễn Chí Thanh)</a:t>
            </a:r>
          </a:p>
          <a:p>
            <a:r>
              <a:rPr lang="en-US" sz="1800" b="0" cap="none" spc="0" dirty="0"/>
              <a:t>P_M = 0.1,N_M = 0.2,n_M = 0.3</a:t>
            </a:r>
          </a:p>
          <a:p>
            <a:pPr marL="342900" indent="-342900">
              <a:buFont typeface="Arial" panose="020B0604020202020204" pitchFamily="34" charset="0"/>
              <a:buChar char="•"/>
            </a:pPr>
            <a:r>
              <a:rPr lang="en-US" sz="1800" b="0" cap="none" spc="0" dirty="0"/>
              <a:t>P_M= 0.1, percentage of people who intend to reach HUST by this road.</a:t>
            </a:r>
          </a:p>
          <a:p>
            <a:pPr marL="342900" indent="-342900">
              <a:buFont typeface="Arial" panose="020B0604020202020204" pitchFamily="34" charset="0"/>
              <a:buChar char="•"/>
            </a:pPr>
            <a:r>
              <a:rPr lang="en-US" sz="1800" b="0" cap="none" spc="0" dirty="0"/>
              <a:t>N_M = 0.2, percentage of people who are unsure to reach HUST by this road. </a:t>
            </a:r>
            <a:endParaRPr lang="en-US" sz="1800" b="0" cap="none" spc="0"/>
          </a:p>
          <a:p>
            <a:pPr marL="342900" indent="-342900">
              <a:buFont typeface="Arial" panose="020B0604020202020204" pitchFamily="34" charset="0"/>
              <a:buChar char="•"/>
            </a:pPr>
            <a:r>
              <a:rPr lang="en-US" sz="1800" b="0" cap="none" spc="0" dirty="0" err="1"/>
              <a:t>n_M</a:t>
            </a:r>
            <a:r>
              <a:rPr lang="en-US" sz="1800" b="0" cap="none" spc="0" dirty="0"/>
              <a:t>= 0.3, percentage of people who not planning  to reach HUST by this road.</a:t>
            </a:r>
          </a:p>
        </p:txBody>
      </p:sp>
      <p:sp>
        <p:nvSpPr>
          <p:cNvPr id="14" name="Content Placeholder 2">
            <a:extLst>
              <a:ext uri="{FF2B5EF4-FFF2-40B4-BE49-F238E27FC236}">
                <a16:creationId xmlns:a16="http://schemas.microsoft.com/office/drawing/2014/main" id="{E51BE230-082E-AAA2-B604-AA8773719ACE}"/>
              </a:ext>
            </a:extLst>
          </p:cNvPr>
          <p:cNvSpPr txBox="1">
            <a:spLocks/>
          </p:cNvSpPr>
          <p:nvPr/>
        </p:nvSpPr>
        <p:spPr>
          <a:xfrm>
            <a:off x="8259097" y="1337187"/>
            <a:ext cx="3377273" cy="4786118"/>
          </a:xfrm>
          <a:prstGeom prst="rect">
            <a:avLst/>
          </a:prstGeom>
          <a:noFill/>
        </p:spPr>
        <p:txBody>
          <a:bodyPr vert="horz" lIns="91440" tIns="45720" rIns="91440" bIns="45720" rtlCol="0" anchor="t">
            <a:normAutofit/>
          </a:bodyPr>
          <a:lstStyle>
            <a:lvl1pPr marL="0" indent="0" algn="l" defTabSz="914400" rtl="0" eaLnBrk="1" latinLnBrk="0" hangingPunct="1">
              <a:lnSpc>
                <a:spcPct val="100000"/>
              </a:lnSpc>
              <a:spcBef>
                <a:spcPts val="1000"/>
              </a:spcBef>
              <a:buSzPct val="80000"/>
              <a:buFont typeface="Arial" panose="020B0604020202020204" pitchFamily="34" charset="0"/>
              <a:buNone/>
              <a:defRPr sz="2000" b="1" kern="1200" cap="all" spc="300" baseline="0">
                <a:solidFill>
                  <a:schemeClr val="tx2"/>
                </a:solidFill>
                <a:latin typeface="+mn-lt"/>
                <a:ea typeface="+mn-ea"/>
                <a:cs typeface="+mn-cs"/>
              </a:defRPr>
            </a:lvl1pPr>
            <a:lvl2pPr marL="457200" indent="0" algn="l" defTabSz="914400" rtl="0" eaLnBrk="1" latinLnBrk="0" hangingPunct="1">
              <a:lnSpc>
                <a:spcPct val="100000"/>
              </a:lnSpc>
              <a:spcBef>
                <a:spcPts val="500"/>
              </a:spcBef>
              <a:buSzPct val="80000"/>
              <a:buFont typeface="Arial" panose="020B0604020202020204" pitchFamily="34" charset="0"/>
              <a:buNone/>
              <a:defRPr sz="2000" b="1" kern="1200">
                <a:solidFill>
                  <a:schemeClr val="tx2"/>
                </a:solidFill>
                <a:latin typeface="+mn-lt"/>
                <a:ea typeface="+mn-ea"/>
                <a:cs typeface="+mn-cs"/>
              </a:defRPr>
            </a:lvl2pPr>
            <a:lvl3pPr marL="914400" indent="0" algn="l" defTabSz="914400" rtl="0" eaLnBrk="1" latinLnBrk="0" hangingPunct="1">
              <a:lnSpc>
                <a:spcPct val="100000"/>
              </a:lnSpc>
              <a:spcBef>
                <a:spcPts val="500"/>
              </a:spcBef>
              <a:buSzPct val="80000"/>
              <a:buFont typeface="Arial" panose="020B0604020202020204" pitchFamily="34" charset="0"/>
              <a:buNone/>
              <a:defRPr sz="1800" b="1" kern="1200">
                <a:solidFill>
                  <a:schemeClr val="tx2"/>
                </a:solidFill>
                <a:latin typeface="+mn-lt"/>
                <a:ea typeface="+mn-ea"/>
                <a:cs typeface="+mn-cs"/>
              </a:defRPr>
            </a:lvl3pPr>
            <a:lvl4pPr marL="1371600" indent="0" algn="l" defTabSz="914400" rtl="0" eaLnBrk="1" latinLnBrk="0" hangingPunct="1">
              <a:lnSpc>
                <a:spcPct val="100000"/>
              </a:lnSpc>
              <a:spcBef>
                <a:spcPts val="500"/>
              </a:spcBef>
              <a:buSzPct val="80000"/>
              <a:buFont typeface="Arial" panose="020B0604020202020204" pitchFamily="34" charset="0"/>
              <a:buNone/>
              <a:defRPr sz="1600" b="1" kern="1200">
                <a:solidFill>
                  <a:schemeClr val="tx2"/>
                </a:solidFill>
                <a:latin typeface="+mn-lt"/>
                <a:ea typeface="+mn-ea"/>
                <a:cs typeface="+mn-cs"/>
              </a:defRPr>
            </a:lvl4pPr>
            <a:lvl5pPr marL="1828800" indent="0" algn="l" defTabSz="914400" rtl="0" eaLnBrk="1" latinLnBrk="0" hangingPunct="1">
              <a:lnSpc>
                <a:spcPct val="100000"/>
              </a:lnSpc>
              <a:spcBef>
                <a:spcPts val="500"/>
              </a:spcBef>
              <a:buSzPct val="80000"/>
              <a:buFont typeface="Arial" panose="020B0604020202020204" pitchFamily="34" charset="0"/>
              <a:buNone/>
              <a:defRPr sz="1600" b="1" kern="1200">
                <a:solidFill>
                  <a:schemeClr val="tx2"/>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800" b="0" cap="none" spc="0"/>
              <a:t>•Output data:</a:t>
            </a:r>
          </a:p>
          <a:p>
            <a:r>
              <a:rPr lang="en-US" sz="1800" b="0" cap="none" spc="0"/>
              <a:t>Which routes are PFICPs and the optimal route based on the evaluations of the algorithms and the PFS values.</a:t>
            </a:r>
          </a:p>
        </p:txBody>
      </p:sp>
    </p:spTree>
    <p:extLst>
      <p:ext uri="{BB962C8B-B14F-4D97-AF65-F5344CB8AC3E}">
        <p14:creationId xmlns:p14="http://schemas.microsoft.com/office/powerpoint/2010/main" val="1389334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noFill/>
        </p:spPr>
        <p:txBody>
          <a:bodyPr/>
          <a:lstStyle/>
          <a:p>
            <a:r>
              <a:rPr lang="en-US"/>
              <a:t>Ai model / Algorithms</a:t>
            </a:r>
          </a:p>
        </p:txBody>
      </p:sp>
      <p:pic>
        <p:nvPicPr>
          <p:cNvPr id="24" name="Picture Placeholder 7">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26159" r="26159"/>
          <a:stretch/>
        </p:blipFill>
        <p:spPr>
          <a:xfrm>
            <a:off x="0" y="-22860"/>
            <a:ext cx="3291840" cy="6903720"/>
          </a:xfrm>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noFill/>
        </p:spPr>
        <p:txBody>
          <a:bodyPr vert="horz" lIns="91440" tIns="45720" rIns="91440" bIns="45720" rtlCol="0" anchor="t">
            <a:normAutofit/>
          </a:bodyPr>
          <a:lstStyle/>
          <a:p>
            <a:pPr>
              <a:lnSpc>
                <a:spcPct val="150000"/>
              </a:lnSpc>
            </a:pPr>
            <a:r>
              <a:rPr lang="en-US" sz="1800" kern="100">
                <a:effectLst/>
                <a:latin typeface="Aptos" panose="020B0004020202020204" pitchFamily="34" charset="0"/>
                <a:ea typeface="Aptos" panose="020B0004020202020204" pitchFamily="34" charset="0"/>
                <a:cs typeface="Cordia New" panose="020B0304020202020204" pitchFamily="34" charset="-34"/>
              </a:rPr>
              <a:t>Step 1: Define the Problem</a:t>
            </a:r>
          </a:p>
          <a:p>
            <a:pPr>
              <a:lnSpc>
                <a:spcPct val="150000"/>
              </a:lnSpc>
            </a:pPr>
            <a:r>
              <a:rPr lang="en-US" sz="1800" kern="100">
                <a:effectLst/>
                <a:latin typeface="Aptos" panose="020B0004020202020204" pitchFamily="34" charset="0"/>
                <a:ea typeface="Aptos" panose="020B0004020202020204" pitchFamily="34" charset="0"/>
                <a:cs typeface="Cordia New" panose="020B0304020202020204" pitchFamily="34" charset="-34"/>
              </a:rPr>
              <a:t>Step 2: Presentation</a:t>
            </a:r>
          </a:p>
          <a:p>
            <a:pPr>
              <a:lnSpc>
                <a:spcPct val="150000"/>
              </a:lnSpc>
            </a:pPr>
            <a:r>
              <a:rPr lang="en-US" sz="1800" kern="100">
                <a:effectLst/>
                <a:latin typeface="Aptos" panose="020B0004020202020204" pitchFamily="34" charset="0"/>
                <a:ea typeface="Aptos" panose="020B0004020202020204" pitchFamily="34" charset="0"/>
                <a:cs typeface="Cordia New" panose="020B0304020202020204" pitchFamily="34" charset="-34"/>
              </a:rPr>
              <a:t>Step 3: Build Fuzzy Incidence Matrices</a:t>
            </a:r>
          </a:p>
          <a:p>
            <a:pPr>
              <a:lnSpc>
                <a:spcPct val="150000"/>
              </a:lnSpc>
            </a:pPr>
            <a:r>
              <a:rPr lang="en-US" sz="1800" kern="100">
                <a:effectLst/>
                <a:latin typeface="Aptos" panose="020B0004020202020204" pitchFamily="34" charset="0"/>
                <a:ea typeface="Aptos" panose="020B0004020202020204" pitchFamily="34" charset="0"/>
                <a:cs typeface="Cordia New" panose="020B0304020202020204" pitchFamily="34" charset="-34"/>
              </a:rPr>
              <a:t>Step 4: Evaluate and select the Best Route</a:t>
            </a:r>
          </a:p>
          <a:p>
            <a:pPr>
              <a:lnSpc>
                <a:spcPct val="150000"/>
              </a:lnSpc>
            </a:pPr>
            <a:r>
              <a:rPr lang="en-US" sz="1800" kern="100">
                <a:effectLst/>
                <a:latin typeface="Aptos" panose="020B0004020202020204" pitchFamily="34" charset="0"/>
                <a:ea typeface="Aptos" panose="020B0004020202020204" pitchFamily="34" charset="0"/>
                <a:cs typeface="Cordia New" panose="020B0304020202020204" pitchFamily="34" charset="-34"/>
              </a:rPr>
              <a:t>Step 5: Optimization</a:t>
            </a:r>
          </a:p>
          <a:p>
            <a:endParaRPr lang="en-US" sz="1800" kern="100">
              <a:effectLst/>
              <a:latin typeface="Aptos" panose="020B0004020202020204" pitchFamily="34" charset="0"/>
              <a:ea typeface="Aptos" panose="020B0004020202020204" pitchFamily="34" charset="0"/>
              <a:cs typeface="Cordia New" panose="020B0304020202020204" pitchFamily="34" charset="-34"/>
            </a:endParaRPr>
          </a:p>
          <a:p>
            <a:endParaRPr lang="en-US"/>
          </a:p>
        </p:txBody>
      </p:sp>
    </p:spTree>
    <p:extLst>
      <p:ext uri="{BB962C8B-B14F-4D97-AF65-F5344CB8AC3E}">
        <p14:creationId xmlns:p14="http://schemas.microsoft.com/office/powerpoint/2010/main" val="3666674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noFill/>
        </p:spPr>
        <p:txBody>
          <a:bodyPr>
            <a:noAutofit/>
          </a:bodyPr>
          <a:lstStyle/>
          <a:p>
            <a:r>
              <a:rPr lang="en-US"/>
              <a:t>Step 1: Define the Problem</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solidFill>
            <a:schemeClr val="bg1"/>
          </a:solidFill>
        </p:spPr>
        <p:txBody>
          <a:bodyPr vert="horz" lIns="91440" tIns="45720" rIns="91440" bIns="45720" rtlCol="0" anchor="t">
            <a:normAutofit/>
          </a:bodyPr>
          <a:lstStyle/>
          <a:p>
            <a:r>
              <a:rPr lang="en-US"/>
              <a:t>Clearly define the criteria to determine the "best" route from point A to B: minimum travel time, low fuel consumption, avoiding traffic congestion….</a:t>
            </a:r>
          </a:p>
        </p:txBody>
      </p:sp>
      <p:graphicFrame>
        <p:nvGraphicFramePr>
          <p:cNvPr id="31" name="Content Placeholder 2">
            <a:extLst>
              <a:ext uri="{FF2B5EF4-FFF2-40B4-BE49-F238E27FC236}">
                <a16:creationId xmlns:a16="http://schemas.microsoft.com/office/drawing/2014/main" id="{02852EE9-1C61-9433-F9EC-2D2287C06CE8}"/>
              </a:ext>
            </a:extLst>
          </p:cNvPr>
          <p:cNvGraphicFramePr>
            <a:graphicFrameLocks/>
          </p:cNvGraphicFramePr>
          <p:nvPr>
            <p:extLst>
              <p:ext uri="{D42A27DB-BD31-4B8C-83A1-F6EECF244321}">
                <p14:modId xmlns:p14="http://schemas.microsoft.com/office/powerpoint/2010/main" val="1694280321"/>
              </p:ext>
            </p:extLst>
          </p:nvPr>
        </p:nvGraphicFramePr>
        <p:xfrm>
          <a:off x="4226902" y="1825625"/>
          <a:ext cx="6941703" cy="320849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9977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32F8961A-E897-7416-70F7-C72E962BCD18}"/>
              </a:ext>
            </a:extLst>
          </p:cNvPr>
          <p:cNvSpPr>
            <a:spLocks noGrp="1"/>
          </p:cNvSpPr>
          <p:nvPr>
            <p:ph type="title"/>
          </p:nvPr>
        </p:nvSpPr>
        <p:spPr>
          <a:xfrm>
            <a:off x="839788" y="365125"/>
            <a:ext cx="5157787" cy="1325563"/>
          </a:xfrm>
        </p:spPr>
        <p:txBody>
          <a:bodyPr>
            <a:normAutofit/>
          </a:bodyPr>
          <a:lstStyle/>
          <a:p>
            <a:r>
              <a:rPr lang="en-US" sz="3200"/>
              <a:t>Step 2: Presentation</a:t>
            </a:r>
          </a:p>
        </p:txBody>
      </p:sp>
      <p:sp>
        <p:nvSpPr>
          <p:cNvPr id="12" name="Text Placeholder 11">
            <a:extLst>
              <a:ext uri="{FF2B5EF4-FFF2-40B4-BE49-F238E27FC236}">
                <a16:creationId xmlns:a16="http://schemas.microsoft.com/office/drawing/2014/main" id="{0FECDBDB-D2D9-F168-1A7A-40C075A702CC}"/>
              </a:ext>
            </a:extLst>
          </p:cNvPr>
          <p:cNvSpPr>
            <a:spLocks noGrp="1"/>
          </p:cNvSpPr>
          <p:nvPr>
            <p:ph type="body" idx="1"/>
          </p:nvPr>
        </p:nvSpPr>
        <p:spPr/>
        <p:txBody>
          <a:bodyPr>
            <a:normAutofit fontScale="92500" lnSpcReduction="20000"/>
          </a:bodyPr>
          <a:lstStyle/>
          <a:p>
            <a:r>
              <a:rPr lang="en-US" b="0" cap="none" spc="0" dirty="0"/>
              <a:t>Describe the problem in the form of a graph, with vertices representing streets' name and edges representing routes.</a:t>
            </a:r>
          </a:p>
        </p:txBody>
      </p:sp>
      <p:pic>
        <p:nvPicPr>
          <p:cNvPr id="18" name="Content Placeholder 17">
            <a:extLst>
              <a:ext uri="{FF2B5EF4-FFF2-40B4-BE49-F238E27FC236}">
                <a16:creationId xmlns:a16="http://schemas.microsoft.com/office/drawing/2014/main" id="{471801D7-8459-82AE-D9E0-9CAE21AD2358}"/>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rcRect/>
          <a:stretch/>
        </p:blipFill>
        <p:spPr>
          <a:xfrm>
            <a:off x="839788" y="2558237"/>
            <a:ext cx="5157787" cy="4226020"/>
          </a:xfrm>
        </p:spPr>
      </p:pic>
      <p:sp>
        <p:nvSpPr>
          <p:cNvPr id="14" name="Text Placeholder 13">
            <a:extLst>
              <a:ext uri="{FF2B5EF4-FFF2-40B4-BE49-F238E27FC236}">
                <a16:creationId xmlns:a16="http://schemas.microsoft.com/office/drawing/2014/main" id="{AB279A3E-7B27-4A76-A0E8-464511FFF26B}"/>
              </a:ext>
            </a:extLst>
          </p:cNvPr>
          <p:cNvSpPr>
            <a:spLocks noGrp="1"/>
          </p:cNvSpPr>
          <p:nvPr>
            <p:ph type="body" sz="quarter" idx="3"/>
          </p:nvPr>
        </p:nvSpPr>
        <p:spPr/>
        <p:txBody>
          <a:bodyPr>
            <a:normAutofit fontScale="92500" lnSpcReduction="20000"/>
          </a:bodyPr>
          <a:lstStyle/>
          <a:p>
            <a:r>
              <a:rPr lang="en-US" b="0" cap="none" spc="0"/>
              <a:t>For each vertex and edge in the graph, construct a fuzzy incidence matrix to describe the relationship between vertices and edges.</a:t>
            </a:r>
          </a:p>
        </p:txBody>
      </p:sp>
      <p:sp>
        <p:nvSpPr>
          <p:cNvPr id="16" name="Title 10">
            <a:extLst>
              <a:ext uri="{FF2B5EF4-FFF2-40B4-BE49-F238E27FC236}">
                <a16:creationId xmlns:a16="http://schemas.microsoft.com/office/drawing/2014/main" id="{F3FD423D-CF90-3854-B3BF-CEB010A952FD}"/>
              </a:ext>
            </a:extLst>
          </p:cNvPr>
          <p:cNvSpPr txBox="1">
            <a:spLocks/>
          </p:cNvSpPr>
          <p:nvPr/>
        </p:nvSpPr>
        <p:spPr>
          <a:xfrm>
            <a:off x="6194427" y="365124"/>
            <a:ext cx="5157787"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a:lstStyle>
          <a:p>
            <a:r>
              <a:rPr lang="en-US" sz="3200"/>
              <a:t>Step 3: Build Fuzzy Incidence Matrices</a:t>
            </a:r>
          </a:p>
        </p:txBody>
      </p:sp>
      <p:pic>
        <p:nvPicPr>
          <p:cNvPr id="19" name="Content Placeholder 18">
            <a:extLst>
              <a:ext uri="{FF2B5EF4-FFF2-40B4-BE49-F238E27FC236}">
                <a16:creationId xmlns:a16="http://schemas.microsoft.com/office/drawing/2014/main" id="{21261C39-F378-B134-F96E-BD820B784BCA}"/>
              </a:ext>
            </a:extLst>
          </p:cNvPr>
          <p:cNvPicPr>
            <a:picLocks noGrp="1" noChangeAspect="1"/>
          </p:cNvPicPr>
          <p:nvPr>
            <p:ph sz="quarter" idx="4"/>
          </p:nvPr>
        </p:nvPicPr>
        <p:blipFill>
          <a:blip r:embed="rId3">
            <a:extLst>
              <a:ext uri="{28A0092B-C50C-407E-A947-70E740481C1C}">
                <a14:useLocalDpi xmlns:a14="http://schemas.microsoft.com/office/drawing/2010/main" val="0"/>
              </a:ext>
            </a:extLst>
          </a:blip>
          <a:srcRect/>
          <a:stretch/>
        </p:blipFill>
        <p:spPr>
          <a:xfrm>
            <a:off x="6194642" y="2568161"/>
            <a:ext cx="5997357" cy="4216096"/>
          </a:xfrm>
          <a:prstGeom prst="rect">
            <a:avLst/>
          </a:prstGeom>
        </p:spPr>
      </p:pic>
    </p:spTree>
    <p:extLst>
      <p:ext uri="{BB962C8B-B14F-4D97-AF65-F5344CB8AC3E}">
        <p14:creationId xmlns:p14="http://schemas.microsoft.com/office/powerpoint/2010/main" val="39559078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9E31510-FF1D-D965-5F17-324B155B7F4C}"/>
              </a:ext>
            </a:extLst>
          </p:cNvPr>
          <p:cNvSpPr>
            <a:spLocks noGrp="1"/>
          </p:cNvSpPr>
          <p:nvPr>
            <p:ph type="title"/>
          </p:nvPr>
        </p:nvSpPr>
        <p:spPr>
          <a:xfrm>
            <a:off x="839788" y="365126"/>
            <a:ext cx="10515600" cy="804914"/>
          </a:xfrm>
        </p:spPr>
        <p:txBody>
          <a:bodyPr>
            <a:normAutofit/>
          </a:bodyPr>
          <a:lstStyle/>
          <a:p>
            <a:r>
              <a:rPr lang="en-US" sz="3200"/>
              <a:t>Step 4: Evaluate and select the Best Route</a:t>
            </a:r>
          </a:p>
        </p:txBody>
      </p:sp>
      <p:sp>
        <p:nvSpPr>
          <p:cNvPr id="13" name="Content Placeholder 2">
            <a:extLst>
              <a:ext uri="{FF2B5EF4-FFF2-40B4-BE49-F238E27FC236}">
                <a16:creationId xmlns:a16="http://schemas.microsoft.com/office/drawing/2014/main" id="{AABCC904-B0F5-84F9-74F8-7887B5CB75E7}"/>
              </a:ext>
            </a:extLst>
          </p:cNvPr>
          <p:cNvSpPr txBox="1">
            <a:spLocks/>
          </p:cNvSpPr>
          <p:nvPr/>
        </p:nvSpPr>
        <p:spPr>
          <a:xfrm>
            <a:off x="555630" y="1337187"/>
            <a:ext cx="10799758" cy="4786118"/>
          </a:xfrm>
          <a:prstGeom prst="rect">
            <a:avLst/>
          </a:prstGeom>
          <a:noFill/>
        </p:spPr>
        <p:txBody>
          <a:bodyPr vert="horz" lIns="91440" tIns="45720" rIns="91440" bIns="45720" rtlCol="0" anchor="t">
            <a:normAutofit/>
          </a:bodyPr>
          <a:lstStyle>
            <a:lvl1pPr marL="0" indent="0" algn="l" defTabSz="914400" rtl="0" eaLnBrk="1" latinLnBrk="0" hangingPunct="1">
              <a:lnSpc>
                <a:spcPct val="100000"/>
              </a:lnSpc>
              <a:spcBef>
                <a:spcPts val="1000"/>
              </a:spcBef>
              <a:buSzPct val="80000"/>
              <a:buFont typeface="Arial" panose="020B0604020202020204" pitchFamily="34" charset="0"/>
              <a:buNone/>
              <a:defRPr sz="2000" b="1" kern="1200" cap="all" spc="300" baseline="0">
                <a:solidFill>
                  <a:schemeClr val="tx2"/>
                </a:solidFill>
                <a:latin typeface="+mn-lt"/>
                <a:ea typeface="+mn-ea"/>
                <a:cs typeface="+mn-cs"/>
              </a:defRPr>
            </a:lvl1pPr>
            <a:lvl2pPr marL="457200" indent="0" algn="l" defTabSz="914400" rtl="0" eaLnBrk="1" latinLnBrk="0" hangingPunct="1">
              <a:lnSpc>
                <a:spcPct val="100000"/>
              </a:lnSpc>
              <a:spcBef>
                <a:spcPts val="500"/>
              </a:spcBef>
              <a:buSzPct val="80000"/>
              <a:buFont typeface="Arial" panose="020B0604020202020204" pitchFamily="34" charset="0"/>
              <a:buNone/>
              <a:defRPr sz="2000" b="1" kern="1200">
                <a:solidFill>
                  <a:schemeClr val="tx2"/>
                </a:solidFill>
                <a:latin typeface="+mn-lt"/>
                <a:ea typeface="+mn-ea"/>
                <a:cs typeface="+mn-cs"/>
              </a:defRPr>
            </a:lvl2pPr>
            <a:lvl3pPr marL="914400" indent="0" algn="l" defTabSz="914400" rtl="0" eaLnBrk="1" latinLnBrk="0" hangingPunct="1">
              <a:lnSpc>
                <a:spcPct val="100000"/>
              </a:lnSpc>
              <a:spcBef>
                <a:spcPts val="500"/>
              </a:spcBef>
              <a:buSzPct val="80000"/>
              <a:buFont typeface="Arial" panose="020B0604020202020204" pitchFamily="34" charset="0"/>
              <a:buNone/>
              <a:defRPr sz="1800" b="1" kern="1200">
                <a:solidFill>
                  <a:schemeClr val="tx2"/>
                </a:solidFill>
                <a:latin typeface="+mn-lt"/>
                <a:ea typeface="+mn-ea"/>
                <a:cs typeface="+mn-cs"/>
              </a:defRPr>
            </a:lvl3pPr>
            <a:lvl4pPr marL="1371600" indent="0" algn="l" defTabSz="914400" rtl="0" eaLnBrk="1" latinLnBrk="0" hangingPunct="1">
              <a:lnSpc>
                <a:spcPct val="100000"/>
              </a:lnSpc>
              <a:spcBef>
                <a:spcPts val="500"/>
              </a:spcBef>
              <a:buSzPct val="80000"/>
              <a:buFont typeface="Arial" panose="020B0604020202020204" pitchFamily="34" charset="0"/>
              <a:buNone/>
              <a:defRPr sz="1600" b="1" kern="1200">
                <a:solidFill>
                  <a:schemeClr val="tx2"/>
                </a:solidFill>
                <a:latin typeface="+mn-lt"/>
                <a:ea typeface="+mn-ea"/>
                <a:cs typeface="+mn-cs"/>
              </a:defRPr>
            </a:lvl4pPr>
            <a:lvl5pPr marL="1828800" indent="0" algn="l" defTabSz="914400" rtl="0" eaLnBrk="1" latinLnBrk="0" hangingPunct="1">
              <a:lnSpc>
                <a:spcPct val="100000"/>
              </a:lnSpc>
              <a:spcBef>
                <a:spcPts val="500"/>
              </a:spcBef>
              <a:buSzPct val="80000"/>
              <a:buFont typeface="Arial" panose="020B0604020202020204" pitchFamily="34" charset="0"/>
              <a:buNone/>
              <a:defRPr sz="1600" b="1" kern="1200">
                <a:solidFill>
                  <a:schemeClr val="tx2"/>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sz="1800" b="0" cap="none" spc="0"/>
              <a:t>At first, we use FPIG to determine PFICP and after that we add some algorithms to find the best route: A*, BFS, DFS. </a:t>
            </a:r>
          </a:p>
          <a:p>
            <a:r>
              <a:rPr lang="en-US" sz="1800" cap="none" spc="0"/>
              <a:t>A* (A-star)</a:t>
            </a:r>
          </a:p>
          <a:p>
            <a:r>
              <a:rPr lang="en-US" sz="1800" b="0" cap="none" spc="0"/>
              <a:t>The A* algorithm is a pathfinding algorithm used to find the shortest path from a start node to an end node in a graph. It uses a cost function that combines the actual cost and the estimated remaining cost to find the optimal path.</a:t>
            </a:r>
          </a:p>
          <a:p>
            <a:r>
              <a:rPr lang="en-US" sz="1800" cap="none" spc="0"/>
              <a:t>BFS (Breadth-First Search) and DFS (Depth-First Search)</a:t>
            </a:r>
          </a:p>
          <a:p>
            <a:r>
              <a:rPr lang="en-US" sz="1800" b="0" cap="none" spc="0"/>
              <a:t>•BFS: Breadth-First Search, explores all nodes at the present depth level before moving on to nodes at the next depth level.</a:t>
            </a:r>
          </a:p>
          <a:p>
            <a:r>
              <a:rPr lang="en-US" sz="1800" b="0" cap="none" spc="0"/>
              <a:t>•DFS: Depth-First Search, explores as far down a branch as possible before backtracking.</a:t>
            </a:r>
          </a:p>
        </p:txBody>
      </p:sp>
    </p:spTree>
    <p:extLst>
      <p:ext uri="{BB962C8B-B14F-4D97-AF65-F5344CB8AC3E}">
        <p14:creationId xmlns:p14="http://schemas.microsoft.com/office/powerpoint/2010/main" val="716778970"/>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C20BE78-9FDF-401B-B412-3AA10EC5BEA3}">
  <ds:schemaRefs>
    <ds:schemaRef ds:uri="16c05727-aa75-4e4a-9b5f-8a80a1165891"/>
    <ds:schemaRef ds:uri="http://schemas.microsoft.com/office/2006/documentManagement/types"/>
    <ds:schemaRef ds:uri="http://schemas.openxmlformats.org/package/2006/metadata/core-properties"/>
    <ds:schemaRef ds:uri="71af3243-3dd4-4a8d-8c0d-dd76da1f02a5"/>
    <ds:schemaRef ds:uri="230e9df3-be65-4c73-a93b-d1236ebd677e"/>
    <ds:schemaRef ds:uri="http://schemas.microsoft.com/sharepoint/v3"/>
    <ds:schemaRef ds:uri="http://schemas.microsoft.com/office/infopath/2007/PartnerControls"/>
    <ds:schemaRef ds:uri="http://schemas.microsoft.com/office/2006/metadata/properties"/>
    <ds:schemaRef ds:uri="http://purl.org/dc/dcmitype/"/>
    <ds:schemaRef ds:uri="http://www.w3.org/XML/1998/namespace"/>
    <ds:schemaRef ds:uri="http://purl.org/dc/terms/"/>
    <ds:schemaRef ds:uri="http://purl.org/dc/elements/1.1/"/>
  </ds:schemaRefs>
</ds:datastoreItem>
</file>

<file path=customXml/itemProps2.xml><?xml version="1.0" encoding="utf-8"?>
<ds:datastoreItem xmlns:ds="http://schemas.openxmlformats.org/officeDocument/2006/customXml" ds:itemID="{1C180A77-4928-484F-9529-F716C85D6A6D}">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0E62E91-3991-445A-ADE0-DB143B39320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{6B5E2662-9DCE-48F0-9D33-CD504B7886E3}tf22797433_win32</Template>
  <TotalTime>0</TotalTime>
  <Words>760</Words>
  <Application>Microsoft Office PowerPoint</Application>
  <PresentationFormat>Widescreen</PresentationFormat>
  <Paragraphs>72</Paragraphs>
  <Slides>14</Slides>
  <Notes>10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AngleLinesVTI</vt:lpstr>
      <vt:lpstr>Picture fuzzy incident graph</vt:lpstr>
      <vt:lpstr>AGENDA</vt:lpstr>
      <vt:lpstr>Problems</vt:lpstr>
      <vt:lpstr>Main idea</vt:lpstr>
      <vt:lpstr>Input / Output data</vt:lpstr>
      <vt:lpstr>Ai model / Algorithms</vt:lpstr>
      <vt:lpstr>Step 1: Define the Problem</vt:lpstr>
      <vt:lpstr>Step 2: Presentation</vt:lpstr>
      <vt:lpstr>Step 4: Evaluate and select the Best Route</vt:lpstr>
      <vt:lpstr>Step 5: Optimization</vt:lpstr>
      <vt:lpstr>Expected results</vt:lpstr>
      <vt:lpstr>Experiment and evaluation</vt:lpstr>
      <vt:lpstr>Conclusion</vt:lpstr>
      <vt:lpstr>THANK YOU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Traffic route PFig</dc:title>
  <dc:creator>Tran Huy Hoang 20225973</dc:creator>
  <cp:lastModifiedBy>Tran Huy Hoang 20225973</cp:lastModifiedBy>
  <cp:revision>8</cp:revision>
  <dcterms:created xsi:type="dcterms:W3CDTF">2024-05-27T02:54:36Z</dcterms:created>
  <dcterms:modified xsi:type="dcterms:W3CDTF">2024-06-04T07:51:19Z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